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4530" r:id="rId2"/>
    <p:sldMasterId id="2147484505" r:id="rId3"/>
    <p:sldMasterId id="2147484518" r:id="rId4"/>
    <p:sldMasterId id="2147484493" r:id="rId5"/>
    <p:sldMasterId id="2147484481" r:id="rId6"/>
    <p:sldMasterId id="2147484469" r:id="rId7"/>
  </p:sldMasterIdLst>
  <p:notesMasterIdLst>
    <p:notesMasterId r:id="rId100"/>
  </p:notesMasterIdLst>
  <p:handoutMasterIdLst>
    <p:handoutMasterId r:id="rId101"/>
  </p:handoutMasterIdLst>
  <p:sldIdLst>
    <p:sldId id="397" r:id="rId8"/>
    <p:sldId id="908" r:id="rId9"/>
    <p:sldId id="860" r:id="rId10"/>
    <p:sldId id="796" r:id="rId11"/>
    <p:sldId id="797" r:id="rId12"/>
    <p:sldId id="798" r:id="rId13"/>
    <p:sldId id="799" r:id="rId14"/>
    <p:sldId id="800" r:id="rId15"/>
    <p:sldId id="801" r:id="rId16"/>
    <p:sldId id="802" r:id="rId17"/>
    <p:sldId id="803" r:id="rId18"/>
    <p:sldId id="804" r:id="rId19"/>
    <p:sldId id="862" r:id="rId20"/>
    <p:sldId id="805" r:id="rId21"/>
    <p:sldId id="806" r:id="rId22"/>
    <p:sldId id="809" r:id="rId23"/>
    <p:sldId id="807" r:id="rId24"/>
    <p:sldId id="808" r:id="rId25"/>
    <p:sldId id="811" r:id="rId26"/>
    <p:sldId id="812" r:id="rId27"/>
    <p:sldId id="813" r:id="rId28"/>
    <p:sldId id="816" r:id="rId29"/>
    <p:sldId id="826" r:id="rId30"/>
    <p:sldId id="827" r:id="rId31"/>
    <p:sldId id="828" r:id="rId32"/>
    <p:sldId id="830" r:id="rId33"/>
    <p:sldId id="831" r:id="rId34"/>
    <p:sldId id="832" r:id="rId35"/>
    <p:sldId id="863" r:id="rId36"/>
    <p:sldId id="835" r:id="rId37"/>
    <p:sldId id="837" r:id="rId38"/>
    <p:sldId id="838" r:id="rId39"/>
    <p:sldId id="864" r:id="rId40"/>
    <p:sldId id="841" r:id="rId41"/>
    <p:sldId id="842" r:id="rId42"/>
    <p:sldId id="839" r:id="rId43"/>
    <p:sldId id="865" r:id="rId44"/>
    <p:sldId id="868" r:id="rId45"/>
    <p:sldId id="843" r:id="rId46"/>
    <p:sldId id="845" r:id="rId47"/>
    <p:sldId id="844" r:id="rId48"/>
    <p:sldId id="846" r:id="rId49"/>
    <p:sldId id="866" r:id="rId50"/>
    <p:sldId id="847" r:id="rId51"/>
    <p:sldId id="848" r:id="rId52"/>
    <p:sldId id="849" r:id="rId53"/>
    <p:sldId id="850" r:id="rId54"/>
    <p:sldId id="851" r:id="rId55"/>
    <p:sldId id="852" r:id="rId56"/>
    <p:sldId id="870" r:id="rId57"/>
    <p:sldId id="871" r:id="rId58"/>
    <p:sldId id="872" r:id="rId59"/>
    <p:sldId id="873" r:id="rId60"/>
    <p:sldId id="874" r:id="rId61"/>
    <p:sldId id="875" r:id="rId62"/>
    <p:sldId id="876" r:id="rId63"/>
    <p:sldId id="877" r:id="rId64"/>
    <p:sldId id="878" r:id="rId65"/>
    <p:sldId id="879" r:id="rId66"/>
    <p:sldId id="880" r:id="rId67"/>
    <p:sldId id="881" r:id="rId68"/>
    <p:sldId id="882" r:id="rId69"/>
    <p:sldId id="883" r:id="rId70"/>
    <p:sldId id="884" r:id="rId71"/>
    <p:sldId id="886" r:id="rId72"/>
    <p:sldId id="887" r:id="rId73"/>
    <p:sldId id="888" r:id="rId74"/>
    <p:sldId id="889" r:id="rId75"/>
    <p:sldId id="890" r:id="rId76"/>
    <p:sldId id="892" r:id="rId77"/>
    <p:sldId id="893" r:id="rId78"/>
    <p:sldId id="894" r:id="rId79"/>
    <p:sldId id="895" r:id="rId80"/>
    <p:sldId id="896" r:id="rId81"/>
    <p:sldId id="897" r:id="rId82"/>
    <p:sldId id="898" r:id="rId83"/>
    <p:sldId id="899" r:id="rId84"/>
    <p:sldId id="900" r:id="rId85"/>
    <p:sldId id="901" r:id="rId86"/>
    <p:sldId id="902" r:id="rId87"/>
    <p:sldId id="903" r:id="rId88"/>
    <p:sldId id="904" r:id="rId89"/>
    <p:sldId id="905" r:id="rId90"/>
    <p:sldId id="867" r:id="rId91"/>
    <p:sldId id="853" r:id="rId92"/>
    <p:sldId id="854" r:id="rId93"/>
    <p:sldId id="855" r:id="rId94"/>
    <p:sldId id="856" r:id="rId95"/>
    <p:sldId id="857" r:id="rId96"/>
    <p:sldId id="906" r:id="rId97"/>
    <p:sldId id="907" r:id="rId98"/>
    <p:sldId id="859" r:id="rId99"/>
  </p:sldIdLst>
  <p:sldSz cx="9144000" cy="6858000" type="screen4x3"/>
  <p:notesSz cx="7315200" cy="9601200"/>
  <p:defaultTextStyle>
    <a:defPPr>
      <a:defRPr lang="en-US"/>
    </a:defPPr>
    <a:lvl1pPr algn="l" rtl="0" fontAlgn="base">
      <a:spcBef>
        <a:spcPct val="0"/>
      </a:spcBef>
      <a:spcAft>
        <a:spcPct val="0"/>
      </a:spcAft>
      <a:defRPr sz="2000" i="1" kern="1200">
        <a:solidFill>
          <a:schemeClr val="tx1"/>
        </a:solidFill>
        <a:latin typeface="Arial Narrow" pitchFamily="34" charset="0"/>
        <a:ea typeface="宋体" charset="-122"/>
        <a:cs typeface="+mn-cs"/>
      </a:defRPr>
    </a:lvl1pPr>
    <a:lvl2pPr marL="457200" algn="l" rtl="0" fontAlgn="base">
      <a:spcBef>
        <a:spcPct val="0"/>
      </a:spcBef>
      <a:spcAft>
        <a:spcPct val="0"/>
      </a:spcAft>
      <a:defRPr sz="2000" i="1" kern="1200">
        <a:solidFill>
          <a:schemeClr val="tx1"/>
        </a:solidFill>
        <a:latin typeface="Arial Narrow" pitchFamily="34" charset="0"/>
        <a:ea typeface="宋体" charset="-122"/>
        <a:cs typeface="+mn-cs"/>
      </a:defRPr>
    </a:lvl2pPr>
    <a:lvl3pPr marL="914400" algn="l" rtl="0" fontAlgn="base">
      <a:spcBef>
        <a:spcPct val="0"/>
      </a:spcBef>
      <a:spcAft>
        <a:spcPct val="0"/>
      </a:spcAft>
      <a:defRPr sz="2000" i="1" kern="1200">
        <a:solidFill>
          <a:schemeClr val="tx1"/>
        </a:solidFill>
        <a:latin typeface="Arial Narrow" pitchFamily="34" charset="0"/>
        <a:ea typeface="宋体" charset="-122"/>
        <a:cs typeface="+mn-cs"/>
      </a:defRPr>
    </a:lvl3pPr>
    <a:lvl4pPr marL="1371600" algn="l" rtl="0" fontAlgn="base">
      <a:spcBef>
        <a:spcPct val="0"/>
      </a:spcBef>
      <a:spcAft>
        <a:spcPct val="0"/>
      </a:spcAft>
      <a:defRPr sz="2000" i="1" kern="1200">
        <a:solidFill>
          <a:schemeClr val="tx1"/>
        </a:solidFill>
        <a:latin typeface="Arial Narrow" pitchFamily="34" charset="0"/>
        <a:ea typeface="宋体" charset="-122"/>
        <a:cs typeface="+mn-cs"/>
      </a:defRPr>
    </a:lvl4pPr>
    <a:lvl5pPr marL="1828800" algn="l" rtl="0" fontAlgn="base">
      <a:spcBef>
        <a:spcPct val="0"/>
      </a:spcBef>
      <a:spcAft>
        <a:spcPct val="0"/>
      </a:spcAft>
      <a:defRPr sz="2000" i="1" kern="1200">
        <a:solidFill>
          <a:schemeClr val="tx1"/>
        </a:solidFill>
        <a:latin typeface="Arial Narrow" pitchFamily="34" charset="0"/>
        <a:ea typeface="宋体" charset="-122"/>
        <a:cs typeface="+mn-cs"/>
      </a:defRPr>
    </a:lvl5pPr>
    <a:lvl6pPr marL="2286000" algn="l" defTabSz="914400" rtl="0" eaLnBrk="1" latinLnBrk="0" hangingPunct="1">
      <a:defRPr sz="2000" i="1" kern="1200">
        <a:solidFill>
          <a:schemeClr val="tx1"/>
        </a:solidFill>
        <a:latin typeface="Arial Narrow" pitchFamily="34" charset="0"/>
        <a:ea typeface="宋体" charset="-122"/>
        <a:cs typeface="+mn-cs"/>
      </a:defRPr>
    </a:lvl6pPr>
    <a:lvl7pPr marL="2743200" algn="l" defTabSz="914400" rtl="0" eaLnBrk="1" latinLnBrk="0" hangingPunct="1">
      <a:defRPr sz="2000" i="1" kern="1200">
        <a:solidFill>
          <a:schemeClr val="tx1"/>
        </a:solidFill>
        <a:latin typeface="Arial Narrow" pitchFamily="34" charset="0"/>
        <a:ea typeface="宋体" charset="-122"/>
        <a:cs typeface="+mn-cs"/>
      </a:defRPr>
    </a:lvl7pPr>
    <a:lvl8pPr marL="3200400" algn="l" defTabSz="914400" rtl="0" eaLnBrk="1" latinLnBrk="0" hangingPunct="1">
      <a:defRPr sz="2000" i="1" kern="1200">
        <a:solidFill>
          <a:schemeClr val="tx1"/>
        </a:solidFill>
        <a:latin typeface="Arial Narrow" pitchFamily="34" charset="0"/>
        <a:ea typeface="宋体" charset="-122"/>
        <a:cs typeface="+mn-cs"/>
      </a:defRPr>
    </a:lvl8pPr>
    <a:lvl9pPr marL="3657600" algn="l" defTabSz="914400" rtl="0" eaLnBrk="1" latinLnBrk="0" hangingPunct="1">
      <a:defRPr sz="2000" i="1" kern="1200">
        <a:solidFill>
          <a:schemeClr val="tx1"/>
        </a:solidFill>
        <a:latin typeface="Arial Narrow" pitchFamily="34"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002B"/>
    <a:srgbClr val="5B768B"/>
    <a:srgbClr val="3F515F"/>
    <a:srgbClr val="3A4DA0"/>
    <a:srgbClr val="3F3494"/>
    <a:srgbClr val="FFFFCC"/>
    <a:srgbClr val="FFFF99"/>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3824" autoAdjust="0"/>
    <p:restoredTop sz="95571" autoAdjust="0"/>
  </p:normalViewPr>
  <p:slideViewPr>
    <p:cSldViewPr snapToGrid="0">
      <p:cViewPr>
        <p:scale>
          <a:sx n="100" d="100"/>
          <a:sy n="100" d="100"/>
        </p:scale>
        <p:origin x="-27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248"/>
    </p:cViewPr>
  </p:sorterViewPr>
  <p:notesViewPr>
    <p:cSldViewPr snapToGrid="0">
      <p:cViewPr varScale="1">
        <p:scale>
          <a:sx n="54" d="100"/>
          <a:sy n="54" d="100"/>
        </p:scale>
        <p:origin x="-2850" y="-9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7986" name="Rectangle 2"/>
          <p:cNvSpPr>
            <a:spLocks noGrp="1" noChangeArrowheads="1"/>
          </p:cNvSpPr>
          <p:nvPr>
            <p:ph type="hdr" sz="quarter"/>
          </p:nvPr>
        </p:nvSpPr>
        <p:spPr bwMode="auto">
          <a:xfrm>
            <a:off x="0" y="0"/>
            <a:ext cx="3170238" cy="479425"/>
          </a:xfrm>
          <a:prstGeom prst="rect">
            <a:avLst/>
          </a:prstGeom>
          <a:noFill/>
          <a:ln>
            <a:noFill/>
          </a:ln>
          <a:effectLst/>
          <a:extLst/>
        </p:spPr>
        <p:txBody>
          <a:bodyPr vert="horz" wrap="square" lIns="96643" tIns="48322" rIns="96643" bIns="48322" numCol="1" anchor="t" anchorCtr="0" compatLnSpc="1">
            <a:prstTxWarp prst="textNoShape">
              <a:avLst/>
            </a:prstTxWarp>
          </a:bodyPr>
          <a:lstStyle>
            <a:lvl1pPr defTabSz="966788" eaLnBrk="0" hangingPunct="0">
              <a:defRPr sz="1200">
                <a:ea typeface="宋体" pitchFamily="2" charset="-122"/>
                <a:cs typeface="Arial" pitchFamily="34" charset="0"/>
              </a:defRPr>
            </a:lvl1pPr>
          </a:lstStyle>
          <a:p>
            <a:pPr>
              <a:defRPr/>
            </a:pPr>
            <a:endParaRPr lang="en-US" altLang="zh-CN"/>
          </a:p>
        </p:txBody>
      </p:sp>
      <p:sp>
        <p:nvSpPr>
          <p:cNvPr id="297987" name="Rectangle 3"/>
          <p:cNvSpPr>
            <a:spLocks noGrp="1" noChangeArrowheads="1"/>
          </p:cNvSpPr>
          <p:nvPr>
            <p:ph type="dt" sz="quarter" idx="1"/>
          </p:nvPr>
        </p:nvSpPr>
        <p:spPr bwMode="auto">
          <a:xfrm>
            <a:off x="4144963" y="0"/>
            <a:ext cx="3170237" cy="479425"/>
          </a:xfrm>
          <a:prstGeom prst="rect">
            <a:avLst/>
          </a:prstGeom>
          <a:noFill/>
          <a:ln>
            <a:noFill/>
          </a:ln>
          <a:effectLst/>
          <a:extLst/>
        </p:spPr>
        <p:txBody>
          <a:bodyPr vert="horz" wrap="square" lIns="96643" tIns="48322" rIns="96643" bIns="48322" numCol="1" anchor="t" anchorCtr="0" compatLnSpc="1">
            <a:prstTxWarp prst="textNoShape">
              <a:avLst/>
            </a:prstTxWarp>
          </a:bodyPr>
          <a:lstStyle>
            <a:lvl1pPr algn="r" defTabSz="966788" eaLnBrk="0" hangingPunct="0">
              <a:defRPr sz="1200">
                <a:ea typeface="宋体" pitchFamily="2" charset="-122"/>
                <a:cs typeface="Arial" pitchFamily="34" charset="0"/>
              </a:defRPr>
            </a:lvl1pPr>
          </a:lstStyle>
          <a:p>
            <a:pPr>
              <a:defRPr/>
            </a:pPr>
            <a:endParaRPr lang="en-US" altLang="zh-CN"/>
          </a:p>
        </p:txBody>
      </p:sp>
      <p:sp>
        <p:nvSpPr>
          <p:cNvPr id="297988" name="Rectangle 4"/>
          <p:cNvSpPr>
            <a:spLocks noGrp="1" noChangeArrowheads="1"/>
          </p:cNvSpPr>
          <p:nvPr>
            <p:ph type="ftr" sz="quarter" idx="2"/>
          </p:nvPr>
        </p:nvSpPr>
        <p:spPr bwMode="auto">
          <a:xfrm>
            <a:off x="0" y="9121775"/>
            <a:ext cx="3170238" cy="479425"/>
          </a:xfrm>
          <a:prstGeom prst="rect">
            <a:avLst/>
          </a:prstGeom>
          <a:noFill/>
          <a:ln>
            <a:noFill/>
          </a:ln>
          <a:effectLst/>
          <a:extLst/>
        </p:spPr>
        <p:txBody>
          <a:bodyPr vert="horz" wrap="square" lIns="96643" tIns="48322" rIns="96643" bIns="48322" numCol="1" anchor="b" anchorCtr="0" compatLnSpc="1">
            <a:prstTxWarp prst="textNoShape">
              <a:avLst/>
            </a:prstTxWarp>
          </a:bodyPr>
          <a:lstStyle>
            <a:lvl1pPr defTabSz="966788" eaLnBrk="0" hangingPunct="0">
              <a:defRPr sz="1200">
                <a:ea typeface="宋体" pitchFamily="2" charset="-122"/>
                <a:cs typeface="Arial" pitchFamily="34" charset="0"/>
              </a:defRPr>
            </a:lvl1pPr>
          </a:lstStyle>
          <a:p>
            <a:pPr>
              <a:defRPr/>
            </a:pPr>
            <a:endParaRPr lang="en-US" altLang="zh-CN"/>
          </a:p>
        </p:txBody>
      </p:sp>
      <p:sp>
        <p:nvSpPr>
          <p:cNvPr id="297989" name="Rectangle 5"/>
          <p:cNvSpPr>
            <a:spLocks noGrp="1" noChangeArrowheads="1"/>
          </p:cNvSpPr>
          <p:nvPr>
            <p:ph type="sldNum" sz="quarter" idx="3"/>
          </p:nvPr>
        </p:nvSpPr>
        <p:spPr bwMode="auto">
          <a:xfrm>
            <a:off x="4144963" y="9121775"/>
            <a:ext cx="3170237" cy="479425"/>
          </a:xfrm>
          <a:prstGeom prst="rect">
            <a:avLst/>
          </a:prstGeom>
          <a:noFill/>
          <a:ln>
            <a:noFill/>
          </a:ln>
          <a:effectLst/>
          <a:extLst/>
        </p:spPr>
        <p:txBody>
          <a:bodyPr vert="horz" wrap="square" lIns="96643" tIns="48322" rIns="96643" bIns="48322" numCol="1" anchor="b" anchorCtr="0" compatLnSpc="1">
            <a:prstTxWarp prst="textNoShape">
              <a:avLst/>
            </a:prstTxWarp>
          </a:bodyPr>
          <a:lstStyle>
            <a:lvl1pPr algn="r" defTabSz="966788" eaLnBrk="0" hangingPunct="0">
              <a:defRPr sz="1200">
                <a:ea typeface="宋体" pitchFamily="2" charset="-122"/>
                <a:cs typeface="Arial" pitchFamily="34" charset="0"/>
              </a:defRPr>
            </a:lvl1pPr>
          </a:lstStyle>
          <a:p>
            <a:pPr>
              <a:defRPr/>
            </a:pPr>
            <a:fld id="{08C86BF6-B48F-4311-B5E0-F19DBC26758D}" type="slidenum">
              <a:rPr lang="en-US" altLang="zh-CN"/>
              <a:pPr>
                <a:defRPr/>
              </a:pPr>
              <a:t>‹#›</a:t>
            </a:fld>
            <a:endParaRPr lang="en-US" altLang="zh-CN"/>
          </a:p>
        </p:txBody>
      </p:sp>
    </p:spTree>
    <p:extLst>
      <p:ext uri="{BB962C8B-B14F-4D97-AF65-F5344CB8AC3E}">
        <p14:creationId xmlns:p14="http://schemas.microsoft.com/office/powerpoint/2010/main" val="301675158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70238" cy="479425"/>
          </a:xfrm>
          <a:prstGeom prst="rect">
            <a:avLst/>
          </a:prstGeom>
          <a:noFill/>
          <a:ln>
            <a:noFill/>
          </a:ln>
          <a:effectLst/>
          <a:extLst/>
        </p:spPr>
        <p:txBody>
          <a:bodyPr vert="horz" wrap="square" lIns="96643" tIns="48322" rIns="96643" bIns="48322" numCol="1" anchor="t" anchorCtr="0" compatLnSpc="1">
            <a:prstTxWarp prst="textNoShape">
              <a:avLst/>
            </a:prstTxWarp>
          </a:bodyPr>
          <a:lstStyle>
            <a:lvl1pPr defTabSz="966788">
              <a:defRPr sz="1200" i="0">
                <a:latin typeface="Arial" pitchFamily="34" charset="0"/>
                <a:ea typeface="宋体" pitchFamily="2" charset="-122"/>
                <a:cs typeface="Arial" pitchFamily="34" charset="0"/>
              </a:defRPr>
            </a:lvl1pPr>
          </a:lstStyle>
          <a:p>
            <a:pPr>
              <a:defRPr/>
            </a:pPr>
            <a:endParaRPr lang="en-US" altLang="zh-CN"/>
          </a:p>
        </p:txBody>
      </p:sp>
      <p:sp>
        <p:nvSpPr>
          <p:cNvPr id="4099" name="Rectangle 3"/>
          <p:cNvSpPr>
            <a:spLocks noGrp="1" noChangeArrowheads="1"/>
          </p:cNvSpPr>
          <p:nvPr>
            <p:ph type="dt" idx="1"/>
          </p:nvPr>
        </p:nvSpPr>
        <p:spPr bwMode="auto">
          <a:xfrm>
            <a:off x="4143375" y="0"/>
            <a:ext cx="3170238" cy="479425"/>
          </a:xfrm>
          <a:prstGeom prst="rect">
            <a:avLst/>
          </a:prstGeom>
          <a:noFill/>
          <a:ln>
            <a:noFill/>
          </a:ln>
          <a:effectLst/>
          <a:extLst/>
        </p:spPr>
        <p:txBody>
          <a:bodyPr vert="horz" wrap="square" lIns="96643" tIns="48322" rIns="96643" bIns="48322" numCol="1" anchor="t" anchorCtr="0" compatLnSpc="1">
            <a:prstTxWarp prst="textNoShape">
              <a:avLst/>
            </a:prstTxWarp>
          </a:bodyPr>
          <a:lstStyle>
            <a:lvl1pPr algn="r" defTabSz="966788">
              <a:defRPr sz="1200" i="0">
                <a:latin typeface="Arial" pitchFamily="34" charset="0"/>
                <a:ea typeface="宋体" pitchFamily="2" charset="-122"/>
                <a:cs typeface="Arial" pitchFamily="34" charset="0"/>
              </a:defRPr>
            </a:lvl1pPr>
          </a:lstStyle>
          <a:p>
            <a:pPr>
              <a:defRPr/>
            </a:pPr>
            <a:endParaRPr lang="en-US" altLang="zh-CN"/>
          </a:p>
        </p:txBody>
      </p:sp>
      <p:sp>
        <p:nvSpPr>
          <p:cNvPr id="901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730250" y="4560888"/>
            <a:ext cx="5854700" cy="4319587"/>
          </a:xfrm>
          <a:prstGeom prst="rect">
            <a:avLst/>
          </a:prstGeom>
          <a:noFill/>
          <a:ln>
            <a:noFill/>
          </a:ln>
          <a:effectLst/>
          <a:extLst/>
        </p:spPr>
        <p:txBody>
          <a:bodyPr vert="horz" wrap="square" lIns="96643" tIns="48322" rIns="96643" bIns="4832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9120188"/>
            <a:ext cx="3170238" cy="479425"/>
          </a:xfrm>
          <a:prstGeom prst="rect">
            <a:avLst/>
          </a:prstGeom>
          <a:noFill/>
          <a:ln>
            <a:noFill/>
          </a:ln>
          <a:effectLst/>
          <a:extLst/>
        </p:spPr>
        <p:txBody>
          <a:bodyPr vert="horz" wrap="square" lIns="96643" tIns="48322" rIns="96643" bIns="48322" numCol="1" anchor="b" anchorCtr="0" compatLnSpc="1">
            <a:prstTxWarp prst="textNoShape">
              <a:avLst/>
            </a:prstTxWarp>
          </a:bodyPr>
          <a:lstStyle>
            <a:lvl1pPr defTabSz="966788">
              <a:defRPr sz="1200" i="0">
                <a:latin typeface="Arial" pitchFamily="34" charset="0"/>
                <a:ea typeface="宋体" pitchFamily="2" charset="-122"/>
                <a:cs typeface="Arial" pitchFamily="34" charset="0"/>
              </a:defRPr>
            </a:lvl1pPr>
          </a:lstStyle>
          <a:p>
            <a:pPr>
              <a:defRPr/>
            </a:pPr>
            <a:endParaRPr lang="en-US" altLang="zh-CN"/>
          </a:p>
        </p:txBody>
      </p:sp>
      <p:sp>
        <p:nvSpPr>
          <p:cNvPr id="4103" name="Rectangle 7"/>
          <p:cNvSpPr>
            <a:spLocks noGrp="1" noChangeArrowheads="1"/>
          </p:cNvSpPr>
          <p:nvPr>
            <p:ph type="sldNum" sz="quarter" idx="5"/>
          </p:nvPr>
        </p:nvSpPr>
        <p:spPr bwMode="auto">
          <a:xfrm>
            <a:off x="4143375" y="9120188"/>
            <a:ext cx="3170238" cy="479425"/>
          </a:xfrm>
          <a:prstGeom prst="rect">
            <a:avLst/>
          </a:prstGeom>
          <a:noFill/>
          <a:ln>
            <a:noFill/>
          </a:ln>
          <a:effectLst/>
          <a:extLst/>
        </p:spPr>
        <p:txBody>
          <a:bodyPr vert="horz" wrap="square" lIns="96643" tIns="48322" rIns="96643" bIns="48322" numCol="1" anchor="b" anchorCtr="0" compatLnSpc="1">
            <a:prstTxWarp prst="textNoShape">
              <a:avLst/>
            </a:prstTxWarp>
          </a:bodyPr>
          <a:lstStyle>
            <a:lvl1pPr algn="r" defTabSz="966788">
              <a:defRPr sz="1200" i="0">
                <a:latin typeface="Arial" pitchFamily="34" charset="0"/>
                <a:ea typeface="宋体" pitchFamily="2" charset="-122"/>
                <a:cs typeface="Arial" pitchFamily="34" charset="0"/>
              </a:defRPr>
            </a:lvl1pPr>
          </a:lstStyle>
          <a:p>
            <a:pPr>
              <a:defRPr/>
            </a:pPr>
            <a:fld id="{2E598EA7-6F7D-456E-94B0-2E5C7F32632C}" type="slidenum">
              <a:rPr lang="en-US" altLang="zh-CN"/>
              <a:pPr>
                <a:defRPr/>
              </a:pPr>
              <a:t>‹#›</a:t>
            </a:fld>
            <a:endParaRPr lang="en-US" altLang="zh-CN"/>
          </a:p>
        </p:txBody>
      </p:sp>
    </p:spTree>
    <p:extLst>
      <p:ext uri="{BB962C8B-B14F-4D97-AF65-F5344CB8AC3E}">
        <p14:creationId xmlns:p14="http://schemas.microsoft.com/office/powerpoint/2010/main" val="4164783983"/>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Rot="1" noChangeAspect="1" noChangeArrowheads="1" noTextEdit="1"/>
          </p:cNvSpPr>
          <p:nvPr>
            <p:ph type="sldImg"/>
          </p:nvPr>
        </p:nvSpPr>
        <p:spPr>
          <a:ln/>
        </p:spPr>
      </p:sp>
      <p:sp>
        <p:nvSpPr>
          <p:cNvPr id="93186" name="Rectangle 3"/>
          <p:cNvSpPr>
            <a:spLocks noGrp="1" noChangeArrowheads="1"/>
          </p:cNvSpPr>
          <p:nvPr>
            <p:ph type="body" idx="1"/>
          </p:nvPr>
        </p:nvSpPr>
        <p:spPr>
          <a:noFill/>
        </p:spPr>
        <p:txBody>
          <a:bodyPr/>
          <a:lstStyle/>
          <a:p>
            <a:pPr eaLnBrk="1" hangingPunct="1"/>
            <a:endParaRPr lang="en-US" altLang="zh-CN" smtClean="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3" name="Rectangle 2"/>
          <p:cNvSpPr>
            <a:spLocks noGrp="1" noRot="1" noChangeAspect="1" noChangeArrowheads="1" noTextEdit="1"/>
          </p:cNvSpPr>
          <p:nvPr>
            <p:ph type="sldImg"/>
          </p:nvPr>
        </p:nvSpPr>
        <p:spPr>
          <a:xfrm>
            <a:off x="1257300" y="719138"/>
            <a:ext cx="4802188" cy="3602037"/>
          </a:xfrm>
          <a:ln/>
        </p:spPr>
      </p:sp>
      <p:sp>
        <p:nvSpPr>
          <p:cNvPr id="392194" name="Rectangle 3"/>
          <p:cNvSpPr>
            <a:spLocks noGrp="1" noChangeArrowheads="1"/>
          </p:cNvSpPr>
          <p:nvPr>
            <p:ph type="body" idx="1"/>
          </p:nvPr>
        </p:nvSpPr>
        <p:spPr>
          <a:xfrm>
            <a:off x="731838" y="4560888"/>
            <a:ext cx="5851525" cy="4321175"/>
          </a:xfrm>
          <a:noFill/>
        </p:spPr>
        <p:txBody>
          <a:bodyPr/>
          <a:lstStyle/>
          <a:p>
            <a:r>
              <a:rPr lang="zh-CN" altLang="en-US" b="1" smtClean="0">
                <a:latin typeface="Arial" charset="0"/>
                <a:ea typeface="华文新魏" pitchFamily="2" charset="-122"/>
              </a:rPr>
              <a:t>无生产线</a:t>
            </a:r>
            <a:r>
              <a:rPr lang="zh-CN" altLang="en-US" smtClean="0">
                <a:latin typeface="Arial" charset="0"/>
              </a:rPr>
              <a:t>（</a:t>
            </a:r>
            <a:r>
              <a:rPr lang="en-US" altLang="zh-CN" smtClean="0">
                <a:latin typeface="Arial" charset="0"/>
              </a:rPr>
              <a:t>Fabless</a:t>
            </a:r>
            <a:r>
              <a:rPr lang="zh-CN" altLang="en-US" smtClean="0">
                <a:latin typeface="Arial" charset="0"/>
              </a:rPr>
              <a:t>）集成电路设计公司。如美国有</a:t>
            </a:r>
            <a:r>
              <a:rPr lang="en-US" altLang="zh-CN" smtClean="0">
                <a:latin typeface="Arial" charset="0"/>
              </a:rPr>
              <a:t>200</a:t>
            </a:r>
            <a:r>
              <a:rPr lang="zh-CN" altLang="en-US" smtClean="0">
                <a:latin typeface="Arial" charset="0"/>
              </a:rPr>
              <a:t>多家、台湾有</a:t>
            </a:r>
            <a:r>
              <a:rPr lang="en-US" altLang="zh-CN" smtClean="0">
                <a:latin typeface="Arial" charset="0"/>
              </a:rPr>
              <a:t>100</a:t>
            </a:r>
            <a:r>
              <a:rPr lang="zh-CN" altLang="en-US" smtClean="0">
                <a:latin typeface="Arial" charset="0"/>
              </a:rPr>
              <a:t>多家这样的设计公司。 </a:t>
            </a:r>
            <a:r>
              <a:rPr lang="en-US" altLang="zh-CN" b="1" smtClean="0">
                <a:latin typeface="黑体" pitchFamily="2" charset="-122"/>
                <a:ea typeface="黑体" pitchFamily="2" charset="-122"/>
              </a:rPr>
              <a:t>(IDM,Integrated Device Manufacture)</a:t>
            </a:r>
            <a:endParaRPr lang="zh-CN" altLang="en-US" b="1" smtClean="0">
              <a:latin typeface="黑体" pitchFamily="2" charset="-122"/>
              <a:ea typeface="黑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5" name="Rectangle 2"/>
          <p:cNvSpPr>
            <a:spLocks noGrp="1" noRot="1" noChangeAspect="1" noChangeArrowheads="1" noTextEdit="1"/>
          </p:cNvSpPr>
          <p:nvPr>
            <p:ph type="sldImg"/>
          </p:nvPr>
        </p:nvSpPr>
        <p:spPr>
          <a:xfrm>
            <a:off x="1257300" y="719138"/>
            <a:ext cx="4802188" cy="3602037"/>
          </a:xfrm>
          <a:ln/>
        </p:spPr>
      </p:sp>
      <p:sp>
        <p:nvSpPr>
          <p:cNvPr id="395266" name="Rectangle 3"/>
          <p:cNvSpPr>
            <a:spLocks noGrp="1" noChangeArrowheads="1"/>
          </p:cNvSpPr>
          <p:nvPr>
            <p:ph type="body" idx="1"/>
          </p:nvPr>
        </p:nvSpPr>
        <p:spPr>
          <a:xfrm>
            <a:off x="731838" y="4560888"/>
            <a:ext cx="5851525" cy="4321175"/>
          </a:xfrm>
          <a:noFill/>
        </p:spPr>
        <p:txBody>
          <a:bodyPr/>
          <a:lstStyle/>
          <a:p>
            <a:r>
              <a:rPr lang="zh-CN" altLang="en-US" smtClean="0">
                <a:latin typeface="Arial" charset="0"/>
              </a:rPr>
              <a:t>随着集成电路发展的过程，其发展的总趋势是</a:t>
            </a:r>
            <a:r>
              <a:rPr lang="zh-CN" altLang="en-US" b="1" smtClean="0">
                <a:latin typeface="Arial" charset="0"/>
                <a:ea typeface="华文新魏" pitchFamily="2" charset="-122"/>
              </a:rPr>
              <a:t>革新工艺、提高集成度和速度</a:t>
            </a:r>
            <a:r>
              <a:rPr lang="zh-CN" altLang="en-US" smtClean="0">
                <a:latin typeface="Arial" charset="0"/>
              </a:rPr>
              <a:t>。但</a:t>
            </a:r>
            <a:r>
              <a:rPr lang="zh-CN" altLang="en-US" sz="1000" smtClean="0">
                <a:solidFill>
                  <a:srgbClr val="FFCC00"/>
                </a:solidFill>
                <a:latin typeface="Arial" charset="0"/>
                <a:ea typeface="方正准圆简体"/>
                <a:cs typeface="方正准圆简体"/>
              </a:rPr>
              <a:t>集成电路设计滞后现象。</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3" name="Rectangle 2"/>
          <p:cNvSpPr>
            <a:spLocks noGrp="1" noRot="1" noChangeAspect="1" noChangeArrowheads="1" noTextEdit="1"/>
          </p:cNvSpPr>
          <p:nvPr>
            <p:ph type="sldImg"/>
          </p:nvPr>
        </p:nvSpPr>
        <p:spPr>
          <a:xfrm>
            <a:off x="1257300" y="719138"/>
            <a:ext cx="4802188" cy="3602037"/>
          </a:xfrm>
          <a:ln/>
        </p:spPr>
      </p:sp>
      <p:sp>
        <p:nvSpPr>
          <p:cNvPr id="397314" name="Rectangle 3"/>
          <p:cNvSpPr>
            <a:spLocks noGrp="1" noChangeArrowheads="1"/>
          </p:cNvSpPr>
          <p:nvPr>
            <p:ph type="body" idx="1"/>
          </p:nvPr>
        </p:nvSpPr>
        <p:spPr>
          <a:xfrm>
            <a:off x="731838" y="4560888"/>
            <a:ext cx="5851525" cy="4321175"/>
          </a:xfrm>
          <a:noFill/>
        </p:spPr>
        <p:txBody>
          <a:bodyPr/>
          <a:lstStyle/>
          <a:p>
            <a:r>
              <a:rPr lang="zh-CN" altLang="en-US" sz="1000" b="1" smtClean="0">
                <a:latin typeface="Arial" charset="0"/>
              </a:rPr>
              <a:t>无生产线与代工</a:t>
            </a:r>
          </a:p>
          <a:p>
            <a:r>
              <a:rPr lang="en-US" altLang="zh-CN" sz="1000" smtClean="0">
                <a:latin typeface="Arial" charset="0"/>
              </a:rPr>
              <a:t>1</a:t>
            </a:r>
            <a:r>
              <a:rPr lang="zh-CN" altLang="en-US" sz="1000" smtClean="0">
                <a:latin typeface="Arial" charset="0"/>
              </a:rPr>
              <a:t>，工艺线建设投资费用越来越高。目前一条</a:t>
            </a:r>
            <a:r>
              <a:rPr lang="en-US" altLang="zh-CN" sz="1000" smtClean="0">
                <a:latin typeface="Arial" charset="0"/>
              </a:rPr>
              <a:t>8”</a:t>
            </a:r>
            <a:r>
              <a:rPr lang="zh-CN" altLang="en-US" sz="1000" smtClean="0">
                <a:latin typeface="Arial" charset="0"/>
              </a:rPr>
              <a:t>，</a:t>
            </a:r>
            <a:r>
              <a:rPr lang="en-US" altLang="zh-CN" sz="1000" smtClean="0">
                <a:latin typeface="Arial" charset="0"/>
              </a:rPr>
              <a:t>0.35mircon</a:t>
            </a:r>
            <a:r>
              <a:rPr lang="zh-CN" altLang="en-US" sz="1000" smtClean="0">
                <a:latin typeface="Arial" charset="0"/>
              </a:rPr>
              <a:t>工艺线的投资约</a:t>
            </a:r>
            <a:r>
              <a:rPr lang="en-US" altLang="zh-CN" sz="1000" smtClean="0">
                <a:latin typeface="Arial" charset="0"/>
              </a:rPr>
              <a:t>20</a:t>
            </a:r>
            <a:r>
              <a:rPr lang="zh-CN" altLang="en-US" sz="1000" smtClean="0">
                <a:latin typeface="Arial" charset="0"/>
              </a:rPr>
              <a:t>亿美元，但在几年内一条</a:t>
            </a:r>
            <a:r>
              <a:rPr lang="en-US" altLang="zh-CN" sz="1000" smtClean="0">
                <a:latin typeface="Arial" charset="0"/>
              </a:rPr>
              <a:t>12“</a:t>
            </a:r>
            <a:r>
              <a:rPr lang="zh-CN" altLang="en-US" sz="1000" smtClean="0">
                <a:latin typeface="Arial" charset="0"/>
              </a:rPr>
              <a:t>，</a:t>
            </a:r>
            <a:r>
              <a:rPr lang="en-US" altLang="zh-CN" sz="1000" smtClean="0">
                <a:latin typeface="Arial" charset="0"/>
              </a:rPr>
              <a:t>0.09mircon</a:t>
            </a:r>
            <a:r>
              <a:rPr lang="zh-CN" altLang="en-US" sz="1000" smtClean="0">
                <a:latin typeface="Arial" charset="0"/>
              </a:rPr>
              <a:t>工艺线的投资将超过</a:t>
            </a:r>
            <a:r>
              <a:rPr lang="en-US" altLang="zh-CN" sz="1000" smtClean="0">
                <a:latin typeface="Arial" charset="0"/>
              </a:rPr>
              <a:t>100</a:t>
            </a:r>
            <a:r>
              <a:rPr lang="zh-CN" altLang="en-US" sz="1000" smtClean="0">
                <a:latin typeface="Arial" charset="0"/>
              </a:rPr>
              <a:t>亿美元；</a:t>
            </a:r>
          </a:p>
          <a:p>
            <a:r>
              <a:rPr lang="en-US" altLang="zh-CN" sz="1000" smtClean="0">
                <a:latin typeface="Arial" charset="0"/>
              </a:rPr>
              <a:t>2</a:t>
            </a:r>
            <a:r>
              <a:rPr lang="zh-CN" altLang="en-US" sz="1000" smtClean="0">
                <a:latin typeface="Arial" charset="0"/>
              </a:rPr>
              <a:t>，制造集成电路的掩膜很贵，一套</a:t>
            </a:r>
            <a:r>
              <a:rPr lang="en-US" altLang="zh-CN" sz="1000" smtClean="0">
                <a:latin typeface="Arial" charset="0"/>
              </a:rPr>
              <a:t>130nm</a:t>
            </a:r>
            <a:r>
              <a:rPr lang="zh-CN" altLang="en-US" sz="1000" smtClean="0">
                <a:latin typeface="Arial" charset="0"/>
              </a:rPr>
              <a:t>逻辑器件工艺的掩膜大约需要</a:t>
            </a:r>
            <a:r>
              <a:rPr lang="en-US" altLang="zh-CN" sz="1000" smtClean="0">
                <a:latin typeface="Arial" charset="0"/>
              </a:rPr>
              <a:t>75</a:t>
            </a:r>
            <a:r>
              <a:rPr lang="zh-CN" altLang="en-US" sz="1000" smtClean="0">
                <a:latin typeface="Arial" charset="0"/>
              </a:rPr>
              <a:t>万美元；每套掩膜的寿命有限，一般只能生产</a:t>
            </a:r>
            <a:r>
              <a:rPr lang="en-US" altLang="zh-CN" sz="1000" smtClean="0">
                <a:latin typeface="Arial" charset="0"/>
              </a:rPr>
              <a:t>1000</a:t>
            </a:r>
            <a:r>
              <a:rPr lang="zh-CN" altLang="en-US" sz="1000" smtClean="0">
                <a:latin typeface="Arial" charset="0"/>
              </a:rPr>
              <a:t>个晶圆。</a:t>
            </a:r>
          </a:p>
          <a:p>
            <a:endParaRPr lang="zh-CN" altLang="en-US" sz="1000" b="1"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09" name="Rectangle 2"/>
          <p:cNvSpPr>
            <a:spLocks noGrp="1" noRot="1" noChangeAspect="1" noChangeArrowheads="1" noTextEdit="1"/>
          </p:cNvSpPr>
          <p:nvPr>
            <p:ph type="sldImg"/>
          </p:nvPr>
        </p:nvSpPr>
        <p:spPr>
          <a:xfrm>
            <a:off x="1257300" y="719138"/>
            <a:ext cx="4802188" cy="3602037"/>
          </a:xfrm>
          <a:ln/>
        </p:spPr>
      </p:sp>
      <p:sp>
        <p:nvSpPr>
          <p:cNvPr id="401410" name="Rectangle 3"/>
          <p:cNvSpPr>
            <a:spLocks noGrp="1" noChangeArrowheads="1"/>
          </p:cNvSpPr>
          <p:nvPr>
            <p:ph type="body" idx="1"/>
          </p:nvPr>
        </p:nvSpPr>
        <p:spPr>
          <a:xfrm>
            <a:off x="731838" y="4560888"/>
            <a:ext cx="5851525" cy="4321175"/>
          </a:xfrm>
          <a:noFill/>
        </p:spPr>
        <p:txBody>
          <a:bodyPr/>
          <a:lstStyle/>
          <a:p>
            <a:r>
              <a:rPr lang="zh-CN" altLang="en-US" b="1" smtClean="0">
                <a:latin typeface="Arial" charset="0"/>
              </a:rPr>
              <a:t>（</a:t>
            </a:r>
            <a:r>
              <a:rPr lang="en-US" altLang="zh-CN" b="1" smtClean="0">
                <a:latin typeface="Arial" charset="0"/>
              </a:rPr>
              <a:t>Semico Research Corp., 2-2000,counrtesy of Amkor Wafer Fabrication Services</a:t>
            </a:r>
            <a:r>
              <a:rPr lang="zh-CN" altLang="en-US" b="1" smtClean="0">
                <a:latin typeface="Arial" charset="0"/>
              </a:rPr>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7" name="Rectangle 2"/>
          <p:cNvSpPr>
            <a:spLocks noGrp="1" noRot="1" noChangeAspect="1" noChangeArrowheads="1" noTextEdit="1"/>
          </p:cNvSpPr>
          <p:nvPr>
            <p:ph type="sldImg"/>
          </p:nvPr>
        </p:nvSpPr>
        <p:spPr>
          <a:ln/>
        </p:spPr>
      </p:sp>
      <p:sp>
        <p:nvSpPr>
          <p:cNvPr id="403458" name="Rectangle 3"/>
          <p:cNvSpPr>
            <a:spLocks noGrp="1" noChangeArrowheads="1"/>
          </p:cNvSpPr>
          <p:nvPr>
            <p:ph type="body" idx="1"/>
          </p:nvPr>
        </p:nvSpPr>
        <p:spPr>
          <a:noFill/>
        </p:spPr>
        <p:txBody>
          <a:bodyPr/>
          <a:lstStyle/>
          <a:p>
            <a:r>
              <a:rPr lang="en-US" altLang="zh-CN" sz="1300" b="1" smtClean="0">
                <a:latin typeface="黑体" pitchFamily="2" charset="-122"/>
                <a:ea typeface="黑体" pitchFamily="2" charset="-122"/>
              </a:rPr>
              <a:t>MPW</a:t>
            </a:r>
            <a:r>
              <a:rPr lang="zh-CN" altLang="en-US" sz="1300" b="1" smtClean="0">
                <a:latin typeface="黑体" pitchFamily="2" charset="-122"/>
                <a:ea typeface="黑体" pitchFamily="2" charset="-122"/>
              </a:rPr>
              <a:t>技术服务意义在无生产线</a:t>
            </a:r>
            <a:r>
              <a:rPr lang="en-US" altLang="zh-CN" sz="1300" b="1" smtClean="0">
                <a:latin typeface="黑体" pitchFamily="2" charset="-122"/>
                <a:ea typeface="黑体" pitchFamily="2" charset="-122"/>
              </a:rPr>
              <a:t>IC</a:t>
            </a:r>
            <a:r>
              <a:rPr lang="zh-CN" altLang="en-US" sz="1300" b="1" smtClean="0">
                <a:latin typeface="黑体" pitchFamily="2" charset="-122"/>
                <a:ea typeface="黑体" pitchFamily="2" charset="-122"/>
              </a:rPr>
              <a:t>设计与代工制造之间建立信息流和物流的多条</a:t>
            </a:r>
            <a:r>
              <a:rPr lang="zh-CN" altLang="en-US" sz="1300" b="1" smtClean="0">
                <a:solidFill>
                  <a:srgbClr val="0000CC"/>
                </a:solidFill>
                <a:latin typeface="黑体" pitchFamily="2" charset="-122"/>
                <a:ea typeface="黑体" pitchFamily="2" charset="-122"/>
              </a:rPr>
              <a:t>公共渠道</a:t>
            </a:r>
            <a:r>
              <a:rPr lang="zh-CN" altLang="en-US" sz="1300" b="1" smtClean="0">
                <a:latin typeface="黑体" pitchFamily="2" charset="-122"/>
                <a:ea typeface="黑体" pitchFamily="2" charset="-122"/>
              </a:rPr>
              <a:t>，将众多的无生产线</a:t>
            </a:r>
            <a:r>
              <a:rPr lang="en-US" altLang="zh-CN" sz="1300" b="1" smtClean="0">
                <a:latin typeface="黑体" pitchFamily="2" charset="-122"/>
                <a:ea typeface="黑体" pitchFamily="2" charset="-122"/>
              </a:rPr>
              <a:t>IC</a:t>
            </a:r>
            <a:r>
              <a:rPr lang="zh-CN" altLang="en-US" sz="1300" b="1" smtClean="0">
                <a:latin typeface="黑体" pitchFamily="2" charset="-122"/>
                <a:ea typeface="黑体" pitchFamily="2" charset="-122"/>
              </a:rPr>
              <a:t>设计单位和代工制造单位联系起来，完成他们没有能力或不值得做的事情，从而专业化、高效地推动集成电路设计与制造</a:t>
            </a:r>
            <a:r>
              <a:rPr lang="en-US" altLang="zh-CN" sz="1300" b="1" smtClean="0">
                <a:solidFill>
                  <a:srgbClr val="0000CC"/>
                </a:solidFill>
                <a:latin typeface="黑体" pitchFamily="2" charset="-122"/>
                <a:ea typeface="黑体" pitchFamily="2" charset="-122"/>
              </a:rPr>
              <a:t>F&amp;F</a:t>
            </a:r>
            <a:r>
              <a:rPr lang="zh-CN" altLang="en-US" sz="1300" b="1" smtClean="0">
                <a:solidFill>
                  <a:srgbClr val="0000CC"/>
                </a:solidFill>
                <a:latin typeface="黑体" pitchFamily="2" charset="-122"/>
                <a:ea typeface="黑体" pitchFamily="2" charset="-122"/>
              </a:rPr>
              <a:t>模式</a:t>
            </a:r>
            <a:r>
              <a:rPr lang="zh-CN" altLang="en-US" sz="1300" b="1" smtClean="0">
                <a:latin typeface="黑体" pitchFamily="2" charset="-122"/>
                <a:ea typeface="黑体" pitchFamily="2" charset="-122"/>
              </a:rPr>
              <a:t>的发展。</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3" name="Rectangle 2"/>
          <p:cNvSpPr>
            <a:spLocks noGrp="1" noRot="1" noChangeAspect="1" noChangeArrowheads="1" noTextEdit="1"/>
          </p:cNvSpPr>
          <p:nvPr>
            <p:ph type="sldImg"/>
          </p:nvPr>
        </p:nvSpPr>
        <p:spPr>
          <a:xfrm>
            <a:off x="1257300" y="719138"/>
            <a:ext cx="4802188" cy="3602037"/>
          </a:xfrm>
          <a:ln/>
        </p:spPr>
      </p:sp>
      <p:sp>
        <p:nvSpPr>
          <p:cNvPr id="407554" name="Rectangle 3"/>
          <p:cNvSpPr>
            <a:spLocks noGrp="1" noChangeArrowheads="1"/>
          </p:cNvSpPr>
          <p:nvPr>
            <p:ph type="body" idx="1"/>
          </p:nvPr>
        </p:nvSpPr>
        <p:spPr>
          <a:xfrm>
            <a:off x="731838" y="4560888"/>
            <a:ext cx="5851525" cy="4321175"/>
          </a:xfrm>
          <a:noFill/>
        </p:spPr>
        <p:txBody>
          <a:bodyPr/>
          <a:lstStyle/>
          <a:p>
            <a:pPr lvl="1"/>
            <a:r>
              <a:rPr lang="en-US" altLang="zh-CN" b="1" smtClean="0">
                <a:latin typeface="楷体_GB2312" pitchFamily="49" charset="-122"/>
                <a:ea typeface="楷体_GB2312" pitchFamily="49" charset="-122"/>
              </a:rPr>
              <a:t>1956</a:t>
            </a:r>
            <a:r>
              <a:rPr lang="zh-CN" altLang="en-US" b="1" smtClean="0">
                <a:latin typeface="楷体_GB2312" pitchFamily="49" charset="-122"/>
                <a:ea typeface="楷体_GB2312" pitchFamily="49" charset="-122"/>
              </a:rPr>
              <a:t>年五校在北大联合创建半导体专业，这些大学分别是：</a:t>
            </a:r>
            <a:r>
              <a:rPr lang="zh-CN" altLang="en-US" sz="1400" smtClean="0">
                <a:latin typeface="Arial" charset="0"/>
              </a:rPr>
              <a:t>北京大学、南京大学、复旦大学、吉林大学、厦门大学</a:t>
            </a:r>
          </a:p>
          <a:p>
            <a:pPr lvl="1"/>
            <a:r>
              <a:rPr lang="zh-CN" altLang="en-US" sz="1400" smtClean="0">
                <a:latin typeface="Arial" charset="0"/>
              </a:rPr>
              <a:t>教师：黄昆、谢稀德、高鼎三、林兰英</a:t>
            </a:r>
          </a:p>
          <a:p>
            <a:pPr lvl="1"/>
            <a:r>
              <a:rPr lang="zh-CN" altLang="en-US" sz="1400" smtClean="0">
                <a:latin typeface="Arial" charset="0"/>
              </a:rPr>
              <a:t>学生：王阳元、许居衍、陈星弼</a:t>
            </a:r>
          </a:p>
          <a:p>
            <a:endParaRPr lang="zh-CN" altLang="en-US"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000125" y="661988"/>
            <a:ext cx="3308350" cy="1349375"/>
          </a:xfrm>
          <a:prstGeom prst="rect">
            <a:avLst/>
          </a:prstGeom>
          <a:noFill/>
          <a:ln w="9525">
            <a:noFill/>
            <a:miter lim="800000"/>
            <a:headEnd/>
            <a:tailEnd/>
          </a:ln>
        </p:spPr>
        <p:txBody>
          <a:bodyPr/>
          <a:lstStyle/>
          <a:p>
            <a:pPr>
              <a:defRPr/>
            </a:pPr>
            <a:endParaRPr lang="zh-CN" altLang="en-US">
              <a:ea typeface="宋体" pitchFamily="2" charset="-122"/>
              <a:cs typeface="Arial" pitchFamily="34" charset="0"/>
            </a:endParaRPr>
          </a:p>
        </p:txBody>
      </p:sp>
      <p:sp>
        <p:nvSpPr>
          <p:cNvPr id="5" name="Rectangle 4"/>
          <p:cNvSpPr>
            <a:spLocks noChangeArrowheads="1"/>
          </p:cNvSpPr>
          <p:nvPr/>
        </p:nvSpPr>
        <p:spPr bwMode="auto">
          <a:xfrm>
            <a:off x="0" y="0"/>
            <a:ext cx="9144000" cy="4937125"/>
          </a:xfrm>
          <a:prstGeom prst="rect">
            <a:avLst/>
          </a:prstGeom>
          <a:solidFill>
            <a:schemeClr val="tx1">
              <a:lumMod val="50000"/>
            </a:schemeClr>
          </a:solidFill>
          <a:ln w="9525">
            <a:noFill/>
            <a:miter lim="800000"/>
            <a:headEnd/>
            <a:tailEnd/>
          </a:ln>
        </p:spPr>
        <p:txBody>
          <a:bodyPr wrap="none" anchor="ctr"/>
          <a:lstStyle/>
          <a:p>
            <a:pPr eaLnBrk="0" hangingPunct="0">
              <a:defRPr/>
            </a:pPr>
            <a:endParaRPr lang="en-US" altLang="zh-CN">
              <a:ea typeface="宋体" pitchFamily="2" charset="-122"/>
              <a:cs typeface="Arial" pitchFamily="34" charset="0"/>
            </a:endParaRPr>
          </a:p>
        </p:txBody>
      </p:sp>
      <p:sp>
        <p:nvSpPr>
          <p:cNvPr id="6" name="Rectangle 7"/>
          <p:cNvSpPr>
            <a:spLocks noChangeArrowheads="1"/>
          </p:cNvSpPr>
          <p:nvPr userDrawn="1"/>
        </p:nvSpPr>
        <p:spPr bwMode="auto">
          <a:xfrm>
            <a:off x="0" y="4195763"/>
            <a:ext cx="9144000" cy="827087"/>
          </a:xfrm>
          <a:prstGeom prst="rect">
            <a:avLst/>
          </a:prstGeom>
          <a:solidFill>
            <a:srgbClr val="3A4DA0"/>
          </a:solidFill>
          <a:ln w="9525">
            <a:noFill/>
            <a:miter lim="800000"/>
            <a:headEnd/>
            <a:tailEnd/>
          </a:ln>
        </p:spPr>
        <p:txBody>
          <a:bodyPr wrap="none" anchor="ctr"/>
          <a:lstStyle/>
          <a:p>
            <a:pPr eaLnBrk="0" hangingPunct="0">
              <a:defRPr/>
            </a:pPr>
            <a:endParaRPr lang="en-US" altLang="zh-CN">
              <a:ea typeface="宋体" pitchFamily="2" charset="-122"/>
              <a:cs typeface="Arial" pitchFamily="34" charset="0"/>
            </a:endParaRPr>
          </a:p>
        </p:txBody>
      </p:sp>
      <p:grpSp>
        <p:nvGrpSpPr>
          <p:cNvPr id="7" name="Group 8"/>
          <p:cNvGrpSpPr>
            <a:grpSpLocks/>
          </p:cNvGrpSpPr>
          <p:nvPr/>
        </p:nvGrpSpPr>
        <p:grpSpPr bwMode="auto">
          <a:xfrm>
            <a:off x="0" y="4495800"/>
            <a:ext cx="9144000" cy="177800"/>
            <a:chOff x="0" y="198"/>
            <a:chExt cx="5760" cy="112"/>
          </a:xfrm>
        </p:grpSpPr>
        <p:sp>
          <p:nvSpPr>
            <p:cNvPr id="8" name="Line 9"/>
            <p:cNvSpPr>
              <a:spLocks noChangeShapeType="1"/>
            </p:cNvSpPr>
            <p:nvPr userDrawn="1"/>
          </p:nvSpPr>
          <p:spPr bwMode="auto">
            <a:xfrm flipV="1">
              <a:off x="130" y="220"/>
              <a:ext cx="0" cy="69"/>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9" name="Line 10"/>
            <p:cNvSpPr>
              <a:spLocks noChangeShapeType="1"/>
            </p:cNvSpPr>
            <p:nvPr userDrawn="1"/>
          </p:nvSpPr>
          <p:spPr bwMode="auto">
            <a:xfrm flipV="1">
              <a:off x="261" y="198"/>
              <a:ext cx="0" cy="112"/>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10" name="Line 11"/>
            <p:cNvSpPr>
              <a:spLocks noChangeShapeType="1"/>
            </p:cNvSpPr>
            <p:nvPr userDrawn="1"/>
          </p:nvSpPr>
          <p:spPr bwMode="auto">
            <a:xfrm flipV="1">
              <a:off x="392" y="220"/>
              <a:ext cx="0" cy="69"/>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11" name="Line 12"/>
            <p:cNvSpPr>
              <a:spLocks noChangeShapeType="1"/>
            </p:cNvSpPr>
            <p:nvPr userDrawn="1"/>
          </p:nvSpPr>
          <p:spPr bwMode="auto">
            <a:xfrm flipV="1">
              <a:off x="916" y="220"/>
              <a:ext cx="0" cy="69"/>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12" name="Line 13"/>
            <p:cNvSpPr>
              <a:spLocks noChangeShapeType="1"/>
            </p:cNvSpPr>
            <p:nvPr userDrawn="1"/>
          </p:nvSpPr>
          <p:spPr bwMode="auto">
            <a:xfrm flipV="1">
              <a:off x="1178" y="220"/>
              <a:ext cx="0" cy="69"/>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13" name="Line 14"/>
            <p:cNvSpPr>
              <a:spLocks noChangeShapeType="1"/>
            </p:cNvSpPr>
            <p:nvPr userDrawn="1"/>
          </p:nvSpPr>
          <p:spPr bwMode="auto">
            <a:xfrm flipV="1">
              <a:off x="654" y="220"/>
              <a:ext cx="0" cy="69"/>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14" name="Line 15"/>
            <p:cNvSpPr>
              <a:spLocks noChangeShapeType="1"/>
            </p:cNvSpPr>
            <p:nvPr userDrawn="1"/>
          </p:nvSpPr>
          <p:spPr bwMode="auto">
            <a:xfrm flipV="1">
              <a:off x="1440" y="220"/>
              <a:ext cx="0" cy="69"/>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15" name="Line 16"/>
            <p:cNvSpPr>
              <a:spLocks noChangeShapeType="1"/>
            </p:cNvSpPr>
            <p:nvPr userDrawn="1"/>
          </p:nvSpPr>
          <p:spPr bwMode="auto">
            <a:xfrm flipV="1">
              <a:off x="523" y="198"/>
              <a:ext cx="0" cy="112"/>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16" name="Line 17"/>
            <p:cNvSpPr>
              <a:spLocks noChangeShapeType="1"/>
            </p:cNvSpPr>
            <p:nvPr userDrawn="1"/>
          </p:nvSpPr>
          <p:spPr bwMode="auto">
            <a:xfrm flipV="1">
              <a:off x="784" y="198"/>
              <a:ext cx="0" cy="112"/>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17" name="Line 18"/>
            <p:cNvSpPr>
              <a:spLocks noChangeShapeType="1"/>
            </p:cNvSpPr>
            <p:nvPr userDrawn="1"/>
          </p:nvSpPr>
          <p:spPr bwMode="auto">
            <a:xfrm flipV="1">
              <a:off x="1047" y="198"/>
              <a:ext cx="0" cy="112"/>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18" name="Line 19"/>
            <p:cNvSpPr>
              <a:spLocks noChangeShapeType="1"/>
            </p:cNvSpPr>
            <p:nvPr userDrawn="1"/>
          </p:nvSpPr>
          <p:spPr bwMode="auto">
            <a:xfrm flipV="1">
              <a:off x="1309" y="198"/>
              <a:ext cx="0" cy="112"/>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19" name="Line 20"/>
            <p:cNvSpPr>
              <a:spLocks noChangeShapeType="1"/>
            </p:cNvSpPr>
            <p:nvPr userDrawn="1"/>
          </p:nvSpPr>
          <p:spPr bwMode="auto">
            <a:xfrm flipV="1">
              <a:off x="1570" y="198"/>
              <a:ext cx="0" cy="112"/>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20" name="Line 21"/>
            <p:cNvSpPr>
              <a:spLocks noChangeShapeType="1"/>
            </p:cNvSpPr>
            <p:nvPr userDrawn="1"/>
          </p:nvSpPr>
          <p:spPr bwMode="auto">
            <a:xfrm flipV="1">
              <a:off x="1832" y="220"/>
              <a:ext cx="0" cy="69"/>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21" name="Line 22"/>
            <p:cNvSpPr>
              <a:spLocks noChangeShapeType="1"/>
            </p:cNvSpPr>
            <p:nvPr userDrawn="1"/>
          </p:nvSpPr>
          <p:spPr bwMode="auto">
            <a:xfrm flipV="1">
              <a:off x="2094" y="220"/>
              <a:ext cx="0" cy="69"/>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22" name="Line 23"/>
            <p:cNvSpPr>
              <a:spLocks noChangeShapeType="1"/>
            </p:cNvSpPr>
            <p:nvPr userDrawn="1"/>
          </p:nvSpPr>
          <p:spPr bwMode="auto">
            <a:xfrm flipV="1">
              <a:off x="2356" y="220"/>
              <a:ext cx="0" cy="69"/>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23" name="Line 24"/>
            <p:cNvSpPr>
              <a:spLocks noChangeShapeType="1"/>
            </p:cNvSpPr>
            <p:nvPr userDrawn="1"/>
          </p:nvSpPr>
          <p:spPr bwMode="auto">
            <a:xfrm flipV="1">
              <a:off x="2880" y="220"/>
              <a:ext cx="0" cy="69"/>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24" name="Line 25"/>
            <p:cNvSpPr>
              <a:spLocks noChangeShapeType="1"/>
            </p:cNvSpPr>
            <p:nvPr userDrawn="1"/>
          </p:nvSpPr>
          <p:spPr bwMode="auto">
            <a:xfrm flipV="1">
              <a:off x="3141" y="220"/>
              <a:ext cx="0" cy="69"/>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25" name="Line 26"/>
            <p:cNvSpPr>
              <a:spLocks noChangeShapeType="1"/>
            </p:cNvSpPr>
            <p:nvPr userDrawn="1"/>
          </p:nvSpPr>
          <p:spPr bwMode="auto">
            <a:xfrm flipV="1">
              <a:off x="2618" y="220"/>
              <a:ext cx="0" cy="69"/>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26" name="Line 27"/>
            <p:cNvSpPr>
              <a:spLocks noChangeShapeType="1"/>
            </p:cNvSpPr>
            <p:nvPr userDrawn="1"/>
          </p:nvSpPr>
          <p:spPr bwMode="auto">
            <a:xfrm flipV="1">
              <a:off x="3403" y="220"/>
              <a:ext cx="0" cy="69"/>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27" name="Line 28"/>
            <p:cNvSpPr>
              <a:spLocks noChangeShapeType="1"/>
            </p:cNvSpPr>
            <p:nvPr userDrawn="1"/>
          </p:nvSpPr>
          <p:spPr bwMode="auto">
            <a:xfrm flipV="1">
              <a:off x="3665" y="220"/>
              <a:ext cx="0" cy="69"/>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28" name="Line 29"/>
            <p:cNvSpPr>
              <a:spLocks noChangeShapeType="1"/>
            </p:cNvSpPr>
            <p:nvPr userDrawn="1"/>
          </p:nvSpPr>
          <p:spPr bwMode="auto">
            <a:xfrm flipV="1">
              <a:off x="4189" y="220"/>
              <a:ext cx="0" cy="69"/>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29" name="Line 30"/>
            <p:cNvSpPr>
              <a:spLocks noChangeShapeType="1"/>
            </p:cNvSpPr>
            <p:nvPr userDrawn="1"/>
          </p:nvSpPr>
          <p:spPr bwMode="auto">
            <a:xfrm flipV="1">
              <a:off x="4450" y="220"/>
              <a:ext cx="0" cy="69"/>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30" name="Line 31"/>
            <p:cNvSpPr>
              <a:spLocks noChangeShapeType="1"/>
            </p:cNvSpPr>
            <p:nvPr userDrawn="1"/>
          </p:nvSpPr>
          <p:spPr bwMode="auto">
            <a:xfrm flipV="1">
              <a:off x="3927" y="220"/>
              <a:ext cx="0" cy="69"/>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31" name="Line 32"/>
            <p:cNvSpPr>
              <a:spLocks noChangeShapeType="1"/>
            </p:cNvSpPr>
            <p:nvPr userDrawn="1"/>
          </p:nvSpPr>
          <p:spPr bwMode="auto">
            <a:xfrm flipV="1">
              <a:off x="4712" y="220"/>
              <a:ext cx="0" cy="69"/>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32" name="Line 33"/>
            <p:cNvSpPr>
              <a:spLocks noChangeShapeType="1"/>
            </p:cNvSpPr>
            <p:nvPr userDrawn="1"/>
          </p:nvSpPr>
          <p:spPr bwMode="auto">
            <a:xfrm flipV="1">
              <a:off x="4974" y="220"/>
              <a:ext cx="0" cy="69"/>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33" name="Line 34"/>
            <p:cNvSpPr>
              <a:spLocks noChangeShapeType="1"/>
            </p:cNvSpPr>
            <p:nvPr userDrawn="1"/>
          </p:nvSpPr>
          <p:spPr bwMode="auto">
            <a:xfrm flipV="1">
              <a:off x="5498" y="220"/>
              <a:ext cx="0" cy="69"/>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34" name="Line 35"/>
            <p:cNvSpPr>
              <a:spLocks noChangeShapeType="1"/>
            </p:cNvSpPr>
            <p:nvPr userDrawn="1"/>
          </p:nvSpPr>
          <p:spPr bwMode="auto">
            <a:xfrm flipV="1">
              <a:off x="5236" y="220"/>
              <a:ext cx="0" cy="69"/>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35" name="Line 36"/>
            <p:cNvSpPr>
              <a:spLocks noChangeShapeType="1"/>
            </p:cNvSpPr>
            <p:nvPr userDrawn="1"/>
          </p:nvSpPr>
          <p:spPr bwMode="auto">
            <a:xfrm flipV="1">
              <a:off x="5629" y="198"/>
              <a:ext cx="0" cy="112"/>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36" name="Line 37"/>
            <p:cNvSpPr>
              <a:spLocks noChangeShapeType="1"/>
            </p:cNvSpPr>
            <p:nvPr userDrawn="1"/>
          </p:nvSpPr>
          <p:spPr bwMode="auto">
            <a:xfrm flipV="1">
              <a:off x="5368" y="198"/>
              <a:ext cx="0" cy="112"/>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37" name="Line 38"/>
            <p:cNvSpPr>
              <a:spLocks noChangeShapeType="1"/>
            </p:cNvSpPr>
            <p:nvPr userDrawn="1"/>
          </p:nvSpPr>
          <p:spPr bwMode="auto">
            <a:xfrm flipV="1">
              <a:off x="5105" y="198"/>
              <a:ext cx="0" cy="112"/>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38" name="Line 39"/>
            <p:cNvSpPr>
              <a:spLocks noChangeShapeType="1"/>
            </p:cNvSpPr>
            <p:nvPr userDrawn="1"/>
          </p:nvSpPr>
          <p:spPr bwMode="auto">
            <a:xfrm flipV="1">
              <a:off x="4842" y="198"/>
              <a:ext cx="0" cy="112"/>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39" name="Line 40"/>
            <p:cNvSpPr>
              <a:spLocks noChangeShapeType="1"/>
            </p:cNvSpPr>
            <p:nvPr userDrawn="1"/>
          </p:nvSpPr>
          <p:spPr bwMode="auto">
            <a:xfrm flipV="1">
              <a:off x="4579" y="198"/>
              <a:ext cx="0" cy="112"/>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40" name="Line 41"/>
            <p:cNvSpPr>
              <a:spLocks noChangeShapeType="1"/>
            </p:cNvSpPr>
            <p:nvPr userDrawn="1"/>
          </p:nvSpPr>
          <p:spPr bwMode="auto">
            <a:xfrm flipV="1">
              <a:off x="4320" y="198"/>
              <a:ext cx="0" cy="112"/>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41" name="Line 42"/>
            <p:cNvSpPr>
              <a:spLocks noChangeShapeType="1"/>
            </p:cNvSpPr>
            <p:nvPr userDrawn="1"/>
          </p:nvSpPr>
          <p:spPr bwMode="auto">
            <a:xfrm flipV="1">
              <a:off x="4058" y="198"/>
              <a:ext cx="0" cy="112"/>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42" name="Line 43"/>
            <p:cNvSpPr>
              <a:spLocks noChangeShapeType="1"/>
            </p:cNvSpPr>
            <p:nvPr userDrawn="1"/>
          </p:nvSpPr>
          <p:spPr bwMode="auto">
            <a:xfrm flipV="1">
              <a:off x="3796" y="198"/>
              <a:ext cx="0" cy="112"/>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43" name="Line 44"/>
            <p:cNvSpPr>
              <a:spLocks noChangeShapeType="1"/>
            </p:cNvSpPr>
            <p:nvPr userDrawn="1"/>
          </p:nvSpPr>
          <p:spPr bwMode="auto">
            <a:xfrm flipV="1">
              <a:off x="3534" y="198"/>
              <a:ext cx="0" cy="112"/>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44" name="Line 45"/>
            <p:cNvSpPr>
              <a:spLocks noChangeShapeType="1"/>
            </p:cNvSpPr>
            <p:nvPr userDrawn="1"/>
          </p:nvSpPr>
          <p:spPr bwMode="auto">
            <a:xfrm flipV="1">
              <a:off x="3272" y="198"/>
              <a:ext cx="0" cy="112"/>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45" name="Line 46"/>
            <p:cNvSpPr>
              <a:spLocks noChangeShapeType="1"/>
            </p:cNvSpPr>
            <p:nvPr userDrawn="1"/>
          </p:nvSpPr>
          <p:spPr bwMode="auto">
            <a:xfrm flipV="1">
              <a:off x="3010" y="198"/>
              <a:ext cx="0" cy="112"/>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46" name="Line 47"/>
            <p:cNvSpPr>
              <a:spLocks noChangeShapeType="1"/>
            </p:cNvSpPr>
            <p:nvPr userDrawn="1"/>
          </p:nvSpPr>
          <p:spPr bwMode="auto">
            <a:xfrm flipV="1">
              <a:off x="2749" y="198"/>
              <a:ext cx="0" cy="112"/>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47" name="Line 48"/>
            <p:cNvSpPr>
              <a:spLocks noChangeShapeType="1"/>
            </p:cNvSpPr>
            <p:nvPr userDrawn="1"/>
          </p:nvSpPr>
          <p:spPr bwMode="auto">
            <a:xfrm flipV="1">
              <a:off x="2487" y="198"/>
              <a:ext cx="0" cy="112"/>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48" name="Line 49"/>
            <p:cNvSpPr>
              <a:spLocks noChangeShapeType="1"/>
            </p:cNvSpPr>
            <p:nvPr userDrawn="1"/>
          </p:nvSpPr>
          <p:spPr bwMode="auto">
            <a:xfrm flipV="1">
              <a:off x="2225" y="198"/>
              <a:ext cx="0" cy="112"/>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49" name="Line 50"/>
            <p:cNvSpPr>
              <a:spLocks noChangeShapeType="1"/>
            </p:cNvSpPr>
            <p:nvPr userDrawn="1"/>
          </p:nvSpPr>
          <p:spPr bwMode="auto">
            <a:xfrm flipV="1">
              <a:off x="1963" y="198"/>
              <a:ext cx="0" cy="112"/>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50" name="Line 51"/>
            <p:cNvSpPr>
              <a:spLocks noChangeShapeType="1"/>
            </p:cNvSpPr>
            <p:nvPr userDrawn="1"/>
          </p:nvSpPr>
          <p:spPr bwMode="auto">
            <a:xfrm flipV="1">
              <a:off x="1687" y="198"/>
              <a:ext cx="0" cy="112"/>
            </a:xfrm>
            <a:prstGeom prst="line">
              <a:avLst/>
            </a:prstGeom>
            <a:noFill/>
            <a:ln w="6350">
              <a:solidFill>
                <a:srgbClr val="4D4D4D"/>
              </a:solidFill>
              <a:round/>
              <a:headEnd/>
              <a:tailEnd/>
            </a:ln>
          </p:spPr>
          <p:txBody>
            <a:bodyPr>
              <a:spAutoFit/>
            </a:bodyPr>
            <a:lstStyle/>
            <a:p>
              <a:pPr>
                <a:defRPr/>
              </a:pPr>
              <a:endParaRPr lang="zh-CN" altLang="en-US">
                <a:ea typeface="宋体" pitchFamily="2" charset="-122"/>
                <a:cs typeface="Arial" pitchFamily="34" charset="0"/>
              </a:endParaRPr>
            </a:p>
          </p:txBody>
        </p:sp>
        <p:sp>
          <p:nvSpPr>
            <p:cNvPr id="51" name="Line 52"/>
            <p:cNvSpPr>
              <a:spLocks noChangeShapeType="1"/>
            </p:cNvSpPr>
            <p:nvPr userDrawn="1"/>
          </p:nvSpPr>
          <p:spPr bwMode="auto">
            <a:xfrm>
              <a:off x="0" y="255"/>
              <a:ext cx="5760" cy="0"/>
            </a:xfrm>
            <a:prstGeom prst="line">
              <a:avLst/>
            </a:prstGeom>
            <a:noFill/>
            <a:ln w="6350">
              <a:solidFill>
                <a:srgbClr val="4D4D4D"/>
              </a:solidFill>
              <a:round/>
              <a:headEnd/>
              <a:tailEnd/>
            </a:ln>
          </p:spPr>
          <p:txBody>
            <a:bodyPr/>
            <a:lstStyle/>
            <a:p>
              <a:pPr>
                <a:defRPr/>
              </a:pPr>
              <a:endParaRPr lang="zh-CN" altLang="en-US">
                <a:ea typeface="宋体" pitchFamily="2" charset="-122"/>
                <a:cs typeface="Arial" pitchFamily="34" charset="0"/>
              </a:endParaRPr>
            </a:p>
          </p:txBody>
        </p:sp>
      </p:grpSp>
      <p:sp>
        <p:nvSpPr>
          <p:cNvPr id="52" name="Freeform 53"/>
          <p:cNvSpPr>
            <a:spLocks/>
          </p:cNvSpPr>
          <p:nvPr/>
        </p:nvSpPr>
        <p:spPr bwMode="auto">
          <a:xfrm>
            <a:off x="0" y="4195763"/>
            <a:ext cx="9144000" cy="735012"/>
          </a:xfrm>
          <a:custGeom>
            <a:avLst/>
            <a:gdLst>
              <a:gd name="T0" fmla="*/ 2147483647 w 3060"/>
              <a:gd name="T1" fmla="*/ 0 h 360"/>
              <a:gd name="T2" fmla="*/ 2147483647 w 3060"/>
              <a:gd name="T3" fmla="*/ 2147483647 h 360"/>
              <a:gd name="T4" fmla="*/ 2147483647 w 3060"/>
              <a:gd name="T5" fmla="*/ 2147483647 h 360"/>
              <a:gd name="T6" fmla="*/ 2147483647 w 3060"/>
              <a:gd name="T7" fmla="*/ 2147483647 h 360"/>
              <a:gd name="T8" fmla="*/ 2147483647 w 3060"/>
              <a:gd name="T9" fmla="*/ 0 h 360"/>
              <a:gd name="T10" fmla="*/ 2147483647 w 3060"/>
              <a:gd name="T11" fmla="*/ 2147483647 h 360"/>
              <a:gd name="T12" fmla="*/ 2147483647 w 3060"/>
              <a:gd name="T13" fmla="*/ 2147483647 h 360"/>
              <a:gd name="T14" fmla="*/ 2147483647 w 3060"/>
              <a:gd name="T15" fmla="*/ 2147483647 h 360"/>
              <a:gd name="T16" fmla="*/ 2147483647 w 3060"/>
              <a:gd name="T17" fmla="*/ 2147483647 h 360"/>
              <a:gd name="T18" fmla="*/ 2147483647 w 3060"/>
              <a:gd name="T19" fmla="*/ 0 h 360"/>
              <a:gd name="T20" fmla="*/ 2147483647 w 3060"/>
              <a:gd name="T21" fmla="*/ 2147483647 h 360"/>
              <a:gd name="T22" fmla="*/ 2147483647 w 3060"/>
              <a:gd name="T23" fmla="*/ 2147483647 h 360"/>
              <a:gd name="T24" fmla="*/ 2147483647 w 3060"/>
              <a:gd name="T25" fmla="*/ 2147483647 h 360"/>
              <a:gd name="T26" fmla="*/ 2147483647 w 3060"/>
              <a:gd name="T27" fmla="*/ 0 h 360"/>
              <a:gd name="T28" fmla="*/ 2147483647 w 3060"/>
              <a:gd name="T29" fmla="*/ 2147483647 h 360"/>
              <a:gd name="T30" fmla="*/ 2147483647 w 3060"/>
              <a:gd name="T31" fmla="*/ 2147483647 h 360"/>
              <a:gd name="T32" fmla="*/ 0 w 3060"/>
              <a:gd name="T33" fmla="*/ 2147483647 h 360"/>
              <a:gd name="T34" fmla="*/ 2147483647 w 3060"/>
              <a:gd name="T35" fmla="*/ 2147483647 h 360"/>
              <a:gd name="T36" fmla="*/ 2147483647 w 3060"/>
              <a:gd name="T37" fmla="*/ 2147483647 h 360"/>
              <a:gd name="T38" fmla="*/ 2147483647 w 3060"/>
              <a:gd name="T39" fmla="*/ 2147483647 h 360"/>
              <a:gd name="T40" fmla="*/ 2147483647 w 3060"/>
              <a:gd name="T41" fmla="*/ 2147483647 h 360"/>
              <a:gd name="T42" fmla="*/ 2147483647 w 3060"/>
              <a:gd name="T43" fmla="*/ 2147483647 h 360"/>
              <a:gd name="T44" fmla="*/ 2147483647 w 3060"/>
              <a:gd name="T45" fmla="*/ 2147483647 h 360"/>
              <a:gd name="T46" fmla="*/ 2147483647 w 3060"/>
              <a:gd name="T47" fmla="*/ 2147483647 h 360"/>
              <a:gd name="T48" fmla="*/ 2147483647 w 3060"/>
              <a:gd name="T49" fmla="*/ 2147483647 h 360"/>
              <a:gd name="T50" fmla="*/ 2147483647 w 3060"/>
              <a:gd name="T51" fmla="*/ 2147483647 h 360"/>
              <a:gd name="T52" fmla="*/ 2147483647 w 3060"/>
              <a:gd name="T53" fmla="*/ 2147483647 h 360"/>
              <a:gd name="T54" fmla="*/ 2147483647 w 3060"/>
              <a:gd name="T55" fmla="*/ 2147483647 h 360"/>
              <a:gd name="T56" fmla="*/ 2147483647 w 3060"/>
              <a:gd name="T57" fmla="*/ 2147483647 h 360"/>
              <a:gd name="T58" fmla="*/ 2147483647 w 3060"/>
              <a:gd name="T59" fmla="*/ 2147483647 h 360"/>
              <a:gd name="T60" fmla="*/ 2147483647 w 3060"/>
              <a:gd name="T61" fmla="*/ 2147483647 h 360"/>
              <a:gd name="T62" fmla="*/ 2147483647 w 3060"/>
              <a:gd name="T63" fmla="*/ 2147483647 h 360"/>
              <a:gd name="T64" fmla="*/ 2147483647 w 3060"/>
              <a:gd name="T65" fmla="*/ 2147483647 h 360"/>
              <a:gd name="T66" fmla="*/ 2147483647 w 3060"/>
              <a:gd name="T67" fmla="*/ 2147483647 h 360"/>
              <a:gd name="T68" fmla="*/ 2147483647 w 3060"/>
              <a:gd name="T69" fmla="*/ 2147483647 h 360"/>
              <a:gd name="T70" fmla="*/ 2147483647 w 3060"/>
              <a:gd name="T71" fmla="*/ 2147483647 h 360"/>
              <a:gd name="T72" fmla="*/ 2147483647 w 3060"/>
              <a:gd name="T73" fmla="*/ 2147483647 h 3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060" h="360">
                <a:moveTo>
                  <a:pt x="2677" y="0"/>
                </a:moveTo>
                <a:cubicBezTo>
                  <a:pt x="2677" y="0"/>
                  <a:pt x="2677" y="0"/>
                  <a:pt x="2677" y="0"/>
                </a:cubicBezTo>
                <a:cubicBezTo>
                  <a:pt x="2629" y="0"/>
                  <a:pt x="2593" y="24"/>
                  <a:pt x="2562" y="57"/>
                </a:cubicBezTo>
                <a:cubicBezTo>
                  <a:pt x="2517" y="107"/>
                  <a:pt x="2486" y="182"/>
                  <a:pt x="2448" y="245"/>
                </a:cubicBezTo>
                <a:cubicBezTo>
                  <a:pt x="2428" y="276"/>
                  <a:pt x="2408" y="304"/>
                  <a:pt x="2384" y="324"/>
                </a:cubicBezTo>
                <a:cubicBezTo>
                  <a:pt x="2359" y="344"/>
                  <a:pt x="2330" y="356"/>
                  <a:pt x="2295" y="356"/>
                </a:cubicBezTo>
                <a:cubicBezTo>
                  <a:pt x="2248" y="356"/>
                  <a:pt x="2212" y="335"/>
                  <a:pt x="2183" y="302"/>
                </a:cubicBezTo>
                <a:cubicBezTo>
                  <a:pt x="2139" y="252"/>
                  <a:pt x="2107" y="177"/>
                  <a:pt x="2069" y="114"/>
                </a:cubicBezTo>
                <a:cubicBezTo>
                  <a:pt x="2050" y="83"/>
                  <a:pt x="2029" y="54"/>
                  <a:pt x="2004" y="34"/>
                </a:cubicBezTo>
                <a:cubicBezTo>
                  <a:pt x="1978" y="13"/>
                  <a:pt x="1949" y="0"/>
                  <a:pt x="1912" y="0"/>
                </a:cubicBezTo>
                <a:cubicBezTo>
                  <a:pt x="1912" y="0"/>
                  <a:pt x="1912" y="0"/>
                  <a:pt x="1912" y="0"/>
                </a:cubicBezTo>
                <a:cubicBezTo>
                  <a:pt x="1864" y="0"/>
                  <a:pt x="1828" y="24"/>
                  <a:pt x="1797" y="57"/>
                </a:cubicBezTo>
                <a:cubicBezTo>
                  <a:pt x="1752" y="107"/>
                  <a:pt x="1721" y="182"/>
                  <a:pt x="1683" y="245"/>
                </a:cubicBezTo>
                <a:cubicBezTo>
                  <a:pt x="1663" y="276"/>
                  <a:pt x="1644" y="304"/>
                  <a:pt x="1619" y="324"/>
                </a:cubicBezTo>
                <a:cubicBezTo>
                  <a:pt x="1594" y="344"/>
                  <a:pt x="1566" y="356"/>
                  <a:pt x="1530" y="356"/>
                </a:cubicBezTo>
                <a:cubicBezTo>
                  <a:pt x="1483" y="356"/>
                  <a:pt x="1447" y="335"/>
                  <a:pt x="1418" y="302"/>
                </a:cubicBezTo>
                <a:cubicBezTo>
                  <a:pt x="1374" y="252"/>
                  <a:pt x="1342" y="177"/>
                  <a:pt x="1304" y="114"/>
                </a:cubicBezTo>
                <a:cubicBezTo>
                  <a:pt x="1285" y="83"/>
                  <a:pt x="1264" y="54"/>
                  <a:pt x="1239" y="34"/>
                </a:cubicBezTo>
                <a:cubicBezTo>
                  <a:pt x="1213" y="13"/>
                  <a:pt x="1184" y="0"/>
                  <a:pt x="1147" y="0"/>
                </a:cubicBezTo>
                <a:cubicBezTo>
                  <a:pt x="1147" y="0"/>
                  <a:pt x="1147" y="0"/>
                  <a:pt x="1147" y="0"/>
                </a:cubicBezTo>
                <a:cubicBezTo>
                  <a:pt x="1099" y="0"/>
                  <a:pt x="1063" y="24"/>
                  <a:pt x="1032" y="57"/>
                </a:cubicBezTo>
                <a:cubicBezTo>
                  <a:pt x="987" y="107"/>
                  <a:pt x="956" y="182"/>
                  <a:pt x="918" y="245"/>
                </a:cubicBezTo>
                <a:cubicBezTo>
                  <a:pt x="898" y="276"/>
                  <a:pt x="879" y="304"/>
                  <a:pt x="854" y="324"/>
                </a:cubicBezTo>
                <a:cubicBezTo>
                  <a:pt x="829" y="344"/>
                  <a:pt x="801" y="356"/>
                  <a:pt x="765" y="356"/>
                </a:cubicBezTo>
                <a:cubicBezTo>
                  <a:pt x="718" y="356"/>
                  <a:pt x="682" y="335"/>
                  <a:pt x="653" y="302"/>
                </a:cubicBezTo>
                <a:cubicBezTo>
                  <a:pt x="609" y="252"/>
                  <a:pt x="577" y="177"/>
                  <a:pt x="539" y="114"/>
                </a:cubicBezTo>
                <a:cubicBezTo>
                  <a:pt x="520" y="83"/>
                  <a:pt x="499" y="54"/>
                  <a:pt x="474" y="34"/>
                </a:cubicBezTo>
                <a:cubicBezTo>
                  <a:pt x="448" y="13"/>
                  <a:pt x="419" y="0"/>
                  <a:pt x="382" y="0"/>
                </a:cubicBezTo>
                <a:cubicBezTo>
                  <a:pt x="382" y="0"/>
                  <a:pt x="382" y="0"/>
                  <a:pt x="382" y="0"/>
                </a:cubicBezTo>
                <a:cubicBezTo>
                  <a:pt x="334" y="0"/>
                  <a:pt x="298" y="24"/>
                  <a:pt x="267" y="57"/>
                </a:cubicBezTo>
                <a:cubicBezTo>
                  <a:pt x="222" y="107"/>
                  <a:pt x="191" y="182"/>
                  <a:pt x="153" y="245"/>
                </a:cubicBezTo>
                <a:cubicBezTo>
                  <a:pt x="134" y="276"/>
                  <a:pt x="114" y="304"/>
                  <a:pt x="89" y="324"/>
                </a:cubicBezTo>
                <a:cubicBezTo>
                  <a:pt x="64" y="344"/>
                  <a:pt x="35" y="356"/>
                  <a:pt x="0" y="356"/>
                </a:cubicBezTo>
                <a:cubicBezTo>
                  <a:pt x="0" y="360"/>
                  <a:pt x="0" y="360"/>
                  <a:pt x="0" y="360"/>
                </a:cubicBezTo>
                <a:cubicBezTo>
                  <a:pt x="49" y="360"/>
                  <a:pt x="85" y="338"/>
                  <a:pt x="115" y="304"/>
                </a:cubicBezTo>
                <a:cubicBezTo>
                  <a:pt x="160" y="254"/>
                  <a:pt x="191" y="178"/>
                  <a:pt x="230" y="116"/>
                </a:cubicBezTo>
                <a:cubicBezTo>
                  <a:pt x="249" y="85"/>
                  <a:pt x="269" y="57"/>
                  <a:pt x="294" y="36"/>
                </a:cubicBezTo>
                <a:cubicBezTo>
                  <a:pt x="319" y="16"/>
                  <a:pt x="347" y="4"/>
                  <a:pt x="382" y="4"/>
                </a:cubicBezTo>
                <a:cubicBezTo>
                  <a:pt x="429" y="4"/>
                  <a:pt x="465" y="26"/>
                  <a:pt x="494" y="59"/>
                </a:cubicBezTo>
                <a:cubicBezTo>
                  <a:pt x="539" y="109"/>
                  <a:pt x="571" y="184"/>
                  <a:pt x="609" y="247"/>
                </a:cubicBezTo>
                <a:cubicBezTo>
                  <a:pt x="627" y="279"/>
                  <a:pt x="648" y="306"/>
                  <a:pt x="673" y="327"/>
                </a:cubicBezTo>
                <a:cubicBezTo>
                  <a:pt x="699" y="347"/>
                  <a:pt x="728" y="360"/>
                  <a:pt x="765" y="360"/>
                </a:cubicBezTo>
                <a:cubicBezTo>
                  <a:pt x="765" y="360"/>
                  <a:pt x="765" y="360"/>
                  <a:pt x="765" y="360"/>
                </a:cubicBezTo>
                <a:cubicBezTo>
                  <a:pt x="814" y="360"/>
                  <a:pt x="850" y="338"/>
                  <a:pt x="880" y="304"/>
                </a:cubicBezTo>
                <a:cubicBezTo>
                  <a:pt x="925" y="254"/>
                  <a:pt x="956" y="178"/>
                  <a:pt x="994" y="116"/>
                </a:cubicBezTo>
                <a:cubicBezTo>
                  <a:pt x="1014" y="85"/>
                  <a:pt x="1034" y="57"/>
                  <a:pt x="1059" y="36"/>
                </a:cubicBezTo>
                <a:cubicBezTo>
                  <a:pt x="1084" y="16"/>
                  <a:pt x="1112" y="4"/>
                  <a:pt x="1147" y="4"/>
                </a:cubicBezTo>
                <a:cubicBezTo>
                  <a:pt x="1194" y="4"/>
                  <a:pt x="1230" y="26"/>
                  <a:pt x="1259" y="59"/>
                </a:cubicBezTo>
                <a:cubicBezTo>
                  <a:pt x="1304" y="109"/>
                  <a:pt x="1336" y="184"/>
                  <a:pt x="1374" y="247"/>
                </a:cubicBezTo>
                <a:cubicBezTo>
                  <a:pt x="1392" y="279"/>
                  <a:pt x="1413" y="306"/>
                  <a:pt x="1438" y="327"/>
                </a:cubicBezTo>
                <a:cubicBezTo>
                  <a:pt x="1464" y="347"/>
                  <a:pt x="1493" y="360"/>
                  <a:pt x="1530" y="360"/>
                </a:cubicBezTo>
                <a:cubicBezTo>
                  <a:pt x="1530" y="360"/>
                  <a:pt x="1530" y="360"/>
                  <a:pt x="1530" y="360"/>
                </a:cubicBezTo>
                <a:cubicBezTo>
                  <a:pt x="1579" y="360"/>
                  <a:pt x="1615" y="338"/>
                  <a:pt x="1645" y="304"/>
                </a:cubicBezTo>
                <a:cubicBezTo>
                  <a:pt x="1690" y="254"/>
                  <a:pt x="1721" y="178"/>
                  <a:pt x="1760" y="116"/>
                </a:cubicBezTo>
                <a:cubicBezTo>
                  <a:pt x="1779" y="85"/>
                  <a:pt x="1799" y="57"/>
                  <a:pt x="1824" y="36"/>
                </a:cubicBezTo>
                <a:cubicBezTo>
                  <a:pt x="1849" y="16"/>
                  <a:pt x="1877" y="4"/>
                  <a:pt x="1912" y="4"/>
                </a:cubicBezTo>
                <a:cubicBezTo>
                  <a:pt x="1959" y="4"/>
                  <a:pt x="1995" y="26"/>
                  <a:pt x="2024" y="59"/>
                </a:cubicBezTo>
                <a:cubicBezTo>
                  <a:pt x="2069" y="109"/>
                  <a:pt x="2101" y="184"/>
                  <a:pt x="2139" y="247"/>
                </a:cubicBezTo>
                <a:cubicBezTo>
                  <a:pt x="2157" y="279"/>
                  <a:pt x="2178" y="306"/>
                  <a:pt x="2203" y="327"/>
                </a:cubicBezTo>
                <a:cubicBezTo>
                  <a:pt x="2229" y="347"/>
                  <a:pt x="2258" y="360"/>
                  <a:pt x="2295" y="360"/>
                </a:cubicBezTo>
                <a:cubicBezTo>
                  <a:pt x="2295" y="360"/>
                  <a:pt x="2295" y="360"/>
                  <a:pt x="2295" y="360"/>
                </a:cubicBezTo>
                <a:cubicBezTo>
                  <a:pt x="2344" y="360"/>
                  <a:pt x="2380" y="338"/>
                  <a:pt x="2410" y="304"/>
                </a:cubicBezTo>
                <a:cubicBezTo>
                  <a:pt x="2455" y="254"/>
                  <a:pt x="2486" y="178"/>
                  <a:pt x="2525" y="116"/>
                </a:cubicBezTo>
                <a:cubicBezTo>
                  <a:pt x="2544" y="85"/>
                  <a:pt x="2564" y="57"/>
                  <a:pt x="2589" y="36"/>
                </a:cubicBezTo>
                <a:cubicBezTo>
                  <a:pt x="2614" y="16"/>
                  <a:pt x="2642" y="4"/>
                  <a:pt x="2677" y="4"/>
                </a:cubicBezTo>
                <a:cubicBezTo>
                  <a:pt x="2724" y="4"/>
                  <a:pt x="2760" y="26"/>
                  <a:pt x="2789" y="59"/>
                </a:cubicBezTo>
                <a:cubicBezTo>
                  <a:pt x="2834" y="109"/>
                  <a:pt x="2866" y="184"/>
                  <a:pt x="2904" y="247"/>
                </a:cubicBezTo>
                <a:cubicBezTo>
                  <a:pt x="2922" y="279"/>
                  <a:pt x="2943" y="306"/>
                  <a:pt x="2968" y="327"/>
                </a:cubicBezTo>
                <a:cubicBezTo>
                  <a:pt x="2994" y="347"/>
                  <a:pt x="3023" y="360"/>
                  <a:pt x="3060" y="360"/>
                </a:cubicBezTo>
                <a:cubicBezTo>
                  <a:pt x="3060" y="360"/>
                  <a:pt x="3060" y="360"/>
                  <a:pt x="3060" y="360"/>
                </a:cubicBezTo>
                <a:cubicBezTo>
                  <a:pt x="3060" y="356"/>
                  <a:pt x="3060" y="356"/>
                  <a:pt x="3060" y="356"/>
                </a:cubicBezTo>
                <a:cubicBezTo>
                  <a:pt x="3013" y="356"/>
                  <a:pt x="2977" y="335"/>
                  <a:pt x="2948" y="302"/>
                </a:cubicBezTo>
                <a:cubicBezTo>
                  <a:pt x="2904" y="252"/>
                  <a:pt x="2872" y="177"/>
                  <a:pt x="2834" y="114"/>
                </a:cubicBezTo>
                <a:cubicBezTo>
                  <a:pt x="2815" y="83"/>
                  <a:pt x="2794" y="54"/>
                  <a:pt x="2769" y="34"/>
                </a:cubicBezTo>
                <a:cubicBezTo>
                  <a:pt x="2743" y="13"/>
                  <a:pt x="2714" y="0"/>
                  <a:pt x="2677" y="0"/>
                </a:cubicBezTo>
              </a:path>
            </a:pathLst>
          </a:custGeom>
          <a:solidFill>
            <a:schemeClr val="tx1">
              <a:alpha val="29019"/>
            </a:schemeClr>
          </a:solidFill>
          <a:ln w="12700" cap="flat" cmpd="sng">
            <a:solidFill>
              <a:schemeClr val="tx1">
                <a:alpha val="39999"/>
              </a:schemeClr>
            </a:solidFill>
            <a:prstDash val="solid"/>
            <a:miter lim="800000"/>
            <a:headEnd type="none" w="med" len="med"/>
            <a:tailEnd type="none" w="med" len="med"/>
          </a:ln>
        </p:spPr>
        <p:txBody>
          <a:bodyPr/>
          <a:lstStyle/>
          <a:p>
            <a:pPr>
              <a:defRPr/>
            </a:pPr>
            <a:endParaRPr lang="zh-CN" altLang="en-US">
              <a:ea typeface="宋体" pitchFamily="2" charset="-122"/>
              <a:cs typeface="Arial" pitchFamily="34" charset="0"/>
            </a:endParaRPr>
          </a:p>
        </p:txBody>
      </p:sp>
      <p:sp>
        <p:nvSpPr>
          <p:cNvPr id="158725" name="Rectangle 5"/>
          <p:cNvSpPr>
            <a:spLocks noGrp="1" noChangeArrowheads="1"/>
          </p:cNvSpPr>
          <p:nvPr>
            <p:ph type="subTitle" idx="1"/>
          </p:nvPr>
        </p:nvSpPr>
        <p:spPr>
          <a:xfrm>
            <a:off x="2908300" y="2784475"/>
            <a:ext cx="4481513" cy="669925"/>
          </a:xfrm>
          <a:extLst/>
        </p:spPr>
        <p:txBody>
          <a:bodyPr anchor="b">
            <a:spAutoFit/>
          </a:bodyPr>
          <a:lstStyle>
            <a:lvl1pPr marL="0" indent="0" eaLnBrk="0" hangingPunct="0">
              <a:spcBef>
                <a:spcPct val="50000"/>
              </a:spcBef>
              <a:buFontTx/>
              <a:buNone/>
              <a:defRPr sz="2000">
                <a:solidFill>
                  <a:schemeClr val="tx1"/>
                </a:solidFill>
                <a:ea typeface="MS PGothic" pitchFamily="34" charset="-128"/>
              </a:defRPr>
            </a:lvl1pPr>
          </a:lstStyle>
          <a:p>
            <a:pPr lvl="0"/>
            <a:r>
              <a:rPr lang="en-US" noProof="0" smtClean="0"/>
              <a:t>Click to edit Master </a:t>
            </a:r>
            <a:br>
              <a:rPr lang="en-US" noProof="0" smtClean="0"/>
            </a:br>
            <a:r>
              <a:rPr lang="en-US" noProof="0" smtClean="0"/>
              <a:t>subtitle style</a:t>
            </a:r>
          </a:p>
        </p:txBody>
      </p:sp>
      <p:sp>
        <p:nvSpPr>
          <p:cNvPr id="158726" name="Rectangle 6"/>
          <p:cNvSpPr>
            <a:spLocks noGrp="1" noChangeArrowheads="1"/>
          </p:cNvSpPr>
          <p:nvPr>
            <p:ph type="ctrTitle"/>
          </p:nvPr>
        </p:nvSpPr>
        <p:spPr>
          <a:xfrm>
            <a:off x="2908300" y="1835150"/>
            <a:ext cx="4497388" cy="819150"/>
          </a:xfrm>
        </p:spPr>
        <p:txBody>
          <a:bodyPr anchor="b"/>
          <a:lstStyle>
            <a:lvl1pPr>
              <a:lnSpc>
                <a:spcPct val="90000"/>
              </a:lnSpc>
              <a:spcBef>
                <a:spcPct val="25000"/>
              </a:spcBef>
              <a:defRPr sz="3400">
                <a:solidFill>
                  <a:schemeClr val="tx1"/>
                </a:solidFill>
              </a:defRPr>
            </a:lvl1pPr>
          </a:lstStyle>
          <a:p>
            <a:pPr lvl="0"/>
            <a:r>
              <a:rPr lang="en-US" noProof="0" smtClean="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4938" y="577850"/>
            <a:ext cx="2111375" cy="56419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46050" y="577850"/>
            <a:ext cx="6186488" cy="56419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46050" y="577850"/>
            <a:ext cx="8153400" cy="81915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446088" y="1803400"/>
            <a:ext cx="3998912" cy="4416425"/>
          </a:xfrm>
        </p:spPr>
        <p:txBody>
          <a:bodyPr/>
          <a:lstStyle/>
          <a:p>
            <a:pPr lvl="0"/>
            <a:endParaRPr lang="en-US" noProof="0" smtClean="0"/>
          </a:p>
        </p:txBody>
      </p:sp>
      <p:sp>
        <p:nvSpPr>
          <p:cNvPr id="4" name="Text Placeholder 3"/>
          <p:cNvSpPr>
            <a:spLocks noGrp="1"/>
          </p:cNvSpPr>
          <p:nvPr>
            <p:ph type="body" sz="half" idx="2"/>
          </p:nvPr>
        </p:nvSpPr>
        <p:spPr>
          <a:xfrm>
            <a:off x="4597400" y="1803400"/>
            <a:ext cx="3998913" cy="4416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46050" y="577850"/>
            <a:ext cx="8450263" cy="564197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1A3AD9E8-3110-4C34-9671-5E9205866368}" type="datetime1">
              <a:rPr lang="zh-CN" altLang="en-US"/>
              <a:pPr>
                <a:defRPr/>
              </a:pPr>
              <a:t>2015/3/4</a:t>
            </a:fld>
            <a:endParaRPr lang="en-US"/>
          </a:p>
        </p:txBody>
      </p:sp>
      <p:sp>
        <p:nvSpPr>
          <p:cNvPr id="5" name="Footer Placeholder 4"/>
          <p:cNvSpPr>
            <a:spLocks noGrp="1"/>
          </p:cNvSpPr>
          <p:nvPr>
            <p:ph type="ftr" sz="quarter" idx="11"/>
          </p:nvPr>
        </p:nvSpPr>
        <p:spPr>
          <a:ln/>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28DC12-E4B8-45CD-89D4-7C8E60D0A0CE}"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45A92B5-C619-4655-B4E3-2EF491355C3E}" type="datetime1">
              <a:rPr lang="zh-CN" altLang="en-US"/>
              <a:pPr>
                <a:defRPr/>
              </a:pPr>
              <a:t>2015/3/4</a:t>
            </a:fld>
            <a:endParaRPr lang="en-US"/>
          </a:p>
        </p:txBody>
      </p:sp>
      <p:sp>
        <p:nvSpPr>
          <p:cNvPr id="5" name="Footer Placeholder 4"/>
          <p:cNvSpPr>
            <a:spLocks noGrp="1"/>
          </p:cNvSpPr>
          <p:nvPr>
            <p:ph type="ftr" sz="quarter" idx="11"/>
          </p:nvPr>
        </p:nvSpPr>
        <p:spPr>
          <a:ln/>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1C2F76B-D7DE-4164-88E7-442A73420DD7}"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FC908C70-DE17-41A6-B054-9CF287F59FF9}" type="datetime1">
              <a:rPr lang="zh-CN" altLang="en-US"/>
              <a:pPr>
                <a:defRPr/>
              </a:pPr>
              <a:t>2015/3/4</a:t>
            </a:fld>
            <a:endParaRPr lang="en-US"/>
          </a:p>
        </p:txBody>
      </p:sp>
      <p:sp>
        <p:nvSpPr>
          <p:cNvPr id="5" name="Footer Placeholder 4"/>
          <p:cNvSpPr>
            <a:spLocks noGrp="1"/>
          </p:cNvSpPr>
          <p:nvPr>
            <p:ph type="ftr" sz="quarter" idx="11"/>
          </p:nvPr>
        </p:nvSpPr>
        <p:spPr>
          <a:ln/>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2A0B1CC-305E-4045-8711-4886CF9B2501}"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E1BF7FF-EBF8-43EB-B590-7CCB20F14BAA}" type="datetime1">
              <a:rPr lang="zh-CN" altLang="en-US"/>
              <a:pPr>
                <a:defRPr/>
              </a:pPr>
              <a:t>2015/3/4</a:t>
            </a:fld>
            <a:endParaRPr lang="en-US"/>
          </a:p>
        </p:txBody>
      </p:sp>
      <p:sp>
        <p:nvSpPr>
          <p:cNvPr id="6" name="Footer Placeholder 4"/>
          <p:cNvSpPr>
            <a:spLocks noGrp="1"/>
          </p:cNvSpPr>
          <p:nvPr>
            <p:ph type="ftr" sz="quarter" idx="11"/>
          </p:nvPr>
        </p:nvSpPr>
        <p:spPr>
          <a:ln/>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1E48BE4-33F4-4ACE-8BAB-5E38032A6B9A}"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Rectangle 6"/>
          <p:cNvSpPr/>
          <p:nvPr userDrawn="1"/>
        </p:nvSpPr>
        <p:spPr>
          <a:xfrm>
            <a:off x="7715583" y="6374714"/>
            <a:ext cx="1240526" cy="338554"/>
          </a:xfrm>
          <a:prstGeom prst="rect">
            <a:avLst/>
          </a:prstGeom>
          <a:noFill/>
        </p:spPr>
        <p:txBody>
          <a:bodyPr>
            <a:spAutoFit/>
          </a:bodyPr>
          <a:lstStyle>
            <a:defPPr>
              <a:defRPr lang="en-US"/>
            </a:defPPr>
            <a:lvl1pPr algn="l" rtl="0" fontAlgn="base">
              <a:spcBef>
                <a:spcPct val="0"/>
              </a:spcBef>
              <a:spcAft>
                <a:spcPct val="0"/>
              </a:spcAft>
              <a:defRPr sz="2000" i="1" kern="1200">
                <a:solidFill>
                  <a:schemeClr val="tx1"/>
                </a:solidFill>
                <a:latin typeface="Arial Narrow" pitchFamily="34" charset="0"/>
                <a:ea typeface="宋体" pitchFamily="2" charset="-122"/>
                <a:cs typeface="+mn-cs"/>
              </a:defRPr>
            </a:lvl1pPr>
            <a:lvl2pPr marL="457200" algn="l" rtl="0" fontAlgn="base">
              <a:spcBef>
                <a:spcPct val="0"/>
              </a:spcBef>
              <a:spcAft>
                <a:spcPct val="0"/>
              </a:spcAft>
              <a:defRPr sz="2000" i="1" kern="1200">
                <a:solidFill>
                  <a:schemeClr val="tx1"/>
                </a:solidFill>
                <a:latin typeface="Arial Narrow" pitchFamily="34" charset="0"/>
                <a:ea typeface="宋体" pitchFamily="2" charset="-122"/>
                <a:cs typeface="+mn-cs"/>
              </a:defRPr>
            </a:lvl2pPr>
            <a:lvl3pPr marL="914400" algn="l" rtl="0" fontAlgn="base">
              <a:spcBef>
                <a:spcPct val="0"/>
              </a:spcBef>
              <a:spcAft>
                <a:spcPct val="0"/>
              </a:spcAft>
              <a:defRPr sz="2000" i="1" kern="1200">
                <a:solidFill>
                  <a:schemeClr val="tx1"/>
                </a:solidFill>
                <a:latin typeface="Arial Narrow" pitchFamily="34" charset="0"/>
                <a:ea typeface="宋体" pitchFamily="2" charset="-122"/>
                <a:cs typeface="+mn-cs"/>
              </a:defRPr>
            </a:lvl3pPr>
            <a:lvl4pPr marL="1371600" algn="l" rtl="0" fontAlgn="base">
              <a:spcBef>
                <a:spcPct val="0"/>
              </a:spcBef>
              <a:spcAft>
                <a:spcPct val="0"/>
              </a:spcAft>
              <a:defRPr sz="2000" i="1" kern="1200">
                <a:solidFill>
                  <a:schemeClr val="tx1"/>
                </a:solidFill>
                <a:latin typeface="Arial Narrow" pitchFamily="34" charset="0"/>
                <a:ea typeface="宋体" pitchFamily="2" charset="-122"/>
                <a:cs typeface="+mn-cs"/>
              </a:defRPr>
            </a:lvl4pPr>
            <a:lvl5pPr marL="1828800" algn="l" rtl="0" fontAlgn="base">
              <a:spcBef>
                <a:spcPct val="0"/>
              </a:spcBef>
              <a:spcAft>
                <a:spcPct val="0"/>
              </a:spcAft>
              <a:defRPr sz="2000" i="1" kern="1200">
                <a:solidFill>
                  <a:schemeClr val="tx1"/>
                </a:solidFill>
                <a:latin typeface="Arial Narrow" pitchFamily="34" charset="0"/>
                <a:ea typeface="宋体" pitchFamily="2" charset="-122"/>
                <a:cs typeface="+mn-cs"/>
              </a:defRPr>
            </a:lvl5pPr>
            <a:lvl6pPr marL="2286000" algn="l" defTabSz="914400" rtl="0" eaLnBrk="1" latinLnBrk="0" hangingPunct="1">
              <a:defRPr sz="2000" i="1" kern="1200">
                <a:solidFill>
                  <a:schemeClr val="tx1"/>
                </a:solidFill>
                <a:latin typeface="Arial Narrow" pitchFamily="34" charset="0"/>
                <a:ea typeface="宋体" pitchFamily="2" charset="-122"/>
                <a:cs typeface="+mn-cs"/>
              </a:defRPr>
            </a:lvl6pPr>
            <a:lvl7pPr marL="2743200" algn="l" defTabSz="914400" rtl="0" eaLnBrk="1" latinLnBrk="0" hangingPunct="1">
              <a:defRPr sz="2000" i="1" kern="1200">
                <a:solidFill>
                  <a:schemeClr val="tx1"/>
                </a:solidFill>
                <a:latin typeface="Arial Narrow" pitchFamily="34" charset="0"/>
                <a:ea typeface="宋体" pitchFamily="2" charset="-122"/>
                <a:cs typeface="+mn-cs"/>
              </a:defRPr>
            </a:lvl7pPr>
            <a:lvl8pPr marL="3200400" algn="l" defTabSz="914400" rtl="0" eaLnBrk="1" latinLnBrk="0" hangingPunct="1">
              <a:defRPr sz="2000" i="1" kern="1200">
                <a:solidFill>
                  <a:schemeClr val="tx1"/>
                </a:solidFill>
                <a:latin typeface="Arial Narrow" pitchFamily="34" charset="0"/>
                <a:ea typeface="宋体" pitchFamily="2" charset="-122"/>
                <a:cs typeface="+mn-cs"/>
              </a:defRPr>
            </a:lvl8pPr>
            <a:lvl9pPr marL="3657600" algn="l" defTabSz="914400" rtl="0" eaLnBrk="1" latinLnBrk="0" hangingPunct="1">
              <a:defRPr sz="2000" i="1" kern="1200">
                <a:solidFill>
                  <a:schemeClr val="tx1"/>
                </a:solidFill>
                <a:latin typeface="Arial Narrow" pitchFamily="34" charset="0"/>
                <a:ea typeface="宋体" pitchFamily="2" charset="-122"/>
                <a:cs typeface="+mn-cs"/>
              </a:defRPr>
            </a:lvl9pPr>
          </a:lstStyle>
          <a:p>
            <a:pPr algn="ctr">
              <a:defRPr/>
            </a:pPr>
            <a:r>
              <a:rPr lang="en-US" sz="16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Magnichip</a:t>
            </a:r>
            <a:endParaRPr lang="en-US" sz="16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3"/>
          <p:cNvSpPr>
            <a:spLocks noGrp="1"/>
          </p:cNvSpPr>
          <p:nvPr>
            <p:ph type="dt" sz="half" idx="10"/>
          </p:nvPr>
        </p:nvSpPr>
        <p:spPr/>
        <p:txBody>
          <a:bodyPr/>
          <a:lstStyle>
            <a:lvl1pPr>
              <a:defRPr/>
            </a:lvl1pPr>
          </a:lstStyle>
          <a:p>
            <a:pPr>
              <a:defRPr/>
            </a:pPr>
            <a:fld id="{B40506F0-9D98-465A-8E3F-1C35FBBDD26D}" type="datetime1">
              <a:rPr lang="zh-CN" altLang="en-US"/>
              <a:pPr>
                <a:defRPr/>
              </a:pPr>
              <a:t>2015/3/4</a:t>
            </a:fld>
            <a:endParaRPr lang="en-US"/>
          </a:p>
        </p:txBody>
      </p:sp>
      <p:sp>
        <p:nvSpPr>
          <p:cNvPr id="9" name="Footer Placeholder 4"/>
          <p:cNvSpPr>
            <a:spLocks noGrp="1"/>
          </p:cNvSpPr>
          <p:nvPr>
            <p:ph type="ftr" sz="quarter" idx="11"/>
          </p:nvPr>
        </p:nvSpPr>
        <p:spPr/>
        <p:txBody>
          <a:bodyPr/>
          <a:lstStyle>
            <a:lvl1pPr>
              <a:defRPr/>
            </a:lvl1pPr>
          </a:lstStyle>
          <a:p>
            <a:pPr>
              <a:defRPr/>
            </a:pPr>
            <a:endParaRPr lang="en-US"/>
          </a:p>
        </p:txBody>
      </p:sp>
      <p:sp>
        <p:nvSpPr>
          <p:cNvPr id="10" name="Slide Number Placeholder 5"/>
          <p:cNvSpPr>
            <a:spLocks noGrp="1"/>
          </p:cNvSpPr>
          <p:nvPr>
            <p:ph type="sldNum" sz="quarter" idx="12"/>
          </p:nvPr>
        </p:nvSpPr>
        <p:spPr/>
        <p:txBody>
          <a:bodyPr/>
          <a:lstStyle>
            <a:lvl1pPr>
              <a:defRPr/>
            </a:lvl1pPr>
          </a:lstStyle>
          <a:p>
            <a:pPr>
              <a:defRPr/>
            </a:pPr>
            <a:fld id="{1FF528B1-AF6F-4BBF-8AC6-D6C2CCF40369}"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CAA6C3BE-AEFA-4990-A783-4A418A0CE93E}" type="datetime1">
              <a:rPr lang="zh-CN" altLang="en-US"/>
              <a:pPr>
                <a:defRPr/>
              </a:pPr>
              <a:t>2015/3/4</a:t>
            </a:fld>
            <a:endParaRPr lang="en-US"/>
          </a:p>
        </p:txBody>
      </p:sp>
      <p:sp>
        <p:nvSpPr>
          <p:cNvPr id="4" name="Footer Placeholder 4"/>
          <p:cNvSpPr>
            <a:spLocks noGrp="1"/>
          </p:cNvSpPr>
          <p:nvPr>
            <p:ph type="ftr" sz="quarter" idx="11"/>
          </p:nvPr>
        </p:nvSpPr>
        <p:spPr>
          <a:ln/>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1B6D7BD-DC66-47B8-B5CA-F7954E8C819D}"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9C6E27B-8A35-478B-980B-92CCA710AEB8}" type="datetime1">
              <a:rPr lang="zh-CN" altLang="en-US"/>
              <a:pPr>
                <a:defRPr/>
              </a:pPr>
              <a:t>2015/3/4</a:t>
            </a:fld>
            <a:endParaRPr lang="en-US"/>
          </a:p>
        </p:txBody>
      </p:sp>
      <p:sp>
        <p:nvSpPr>
          <p:cNvPr id="3" name="Footer Placeholder 4"/>
          <p:cNvSpPr>
            <a:spLocks noGrp="1"/>
          </p:cNvSpPr>
          <p:nvPr>
            <p:ph type="ftr" sz="quarter" idx="11"/>
          </p:nvPr>
        </p:nvSpPr>
        <p:spPr>
          <a:ln/>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FABCE68-8527-42C5-ABF3-641A3772D6F3}"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0F12BE5-C4D7-413D-A003-FB2EAA2A50C1}" type="datetime1">
              <a:rPr lang="zh-CN" altLang="en-US"/>
              <a:pPr>
                <a:defRPr/>
              </a:pPr>
              <a:t>2015/3/4</a:t>
            </a:fld>
            <a:endParaRPr lang="en-US"/>
          </a:p>
        </p:txBody>
      </p:sp>
      <p:sp>
        <p:nvSpPr>
          <p:cNvPr id="6" name="Footer Placeholder 4"/>
          <p:cNvSpPr>
            <a:spLocks noGrp="1"/>
          </p:cNvSpPr>
          <p:nvPr>
            <p:ph type="ftr" sz="quarter" idx="11"/>
          </p:nvPr>
        </p:nvSpPr>
        <p:spPr>
          <a:ln/>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1914461-5DA9-4851-B789-0AF0CE59CB2F}"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3B59FE0-F128-4784-BC82-66BE467D46CD}" type="datetime1">
              <a:rPr lang="zh-CN" altLang="en-US"/>
              <a:pPr>
                <a:defRPr/>
              </a:pPr>
              <a:t>2015/3/4</a:t>
            </a:fld>
            <a:endParaRPr lang="en-US"/>
          </a:p>
        </p:txBody>
      </p:sp>
      <p:sp>
        <p:nvSpPr>
          <p:cNvPr id="6" name="Footer Placeholder 4"/>
          <p:cNvSpPr>
            <a:spLocks noGrp="1"/>
          </p:cNvSpPr>
          <p:nvPr>
            <p:ph type="ftr" sz="quarter" idx="11"/>
          </p:nvPr>
        </p:nvSpPr>
        <p:spPr>
          <a:ln/>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CF99404-AFA4-4332-A9D9-873E5B61B9DE}"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56C3733-7940-4229-A349-44C486412147}" type="datetime1">
              <a:rPr lang="zh-CN" altLang="en-US"/>
              <a:pPr>
                <a:defRPr/>
              </a:pPr>
              <a:t>2015/3/4</a:t>
            </a:fld>
            <a:endParaRPr lang="en-US"/>
          </a:p>
        </p:txBody>
      </p:sp>
      <p:sp>
        <p:nvSpPr>
          <p:cNvPr id="5" name="Footer Placeholder 4"/>
          <p:cNvSpPr>
            <a:spLocks noGrp="1"/>
          </p:cNvSpPr>
          <p:nvPr>
            <p:ph type="ftr" sz="quarter" idx="11"/>
          </p:nvPr>
        </p:nvSpPr>
        <p:spPr>
          <a:ln/>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CF81F96-964A-4324-88A3-A04D91A0783C}"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663B803-872B-436C-9395-E0D6877E101C}" type="datetime1">
              <a:rPr lang="zh-CN" altLang="en-US"/>
              <a:pPr>
                <a:defRPr/>
              </a:pPr>
              <a:t>2015/3/4</a:t>
            </a:fld>
            <a:endParaRPr lang="en-US"/>
          </a:p>
        </p:txBody>
      </p:sp>
      <p:sp>
        <p:nvSpPr>
          <p:cNvPr id="5" name="Footer Placeholder 4"/>
          <p:cNvSpPr>
            <a:spLocks noGrp="1"/>
          </p:cNvSpPr>
          <p:nvPr>
            <p:ph type="ftr" sz="quarter" idx="11"/>
          </p:nvPr>
        </p:nvSpPr>
        <p:spPr>
          <a:ln/>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26721C-6813-4981-94A7-4C28BC8115BA}" type="slidenum">
              <a:rPr 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13E1A0A7-3B82-4686-86B7-5994783AD1A9}"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00ECA6E-06D6-43B0-B505-B8B27CC7480D}" type="slidenum">
              <a:rPr lang="en-US"/>
              <a:pPr>
                <a:defRPr/>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5822080-5B7A-4C5F-BD62-DC00CECAD8BC}"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8D17438-6734-4AC3-9E91-98EEC4157D0E}" type="slidenum">
              <a:rPr lang="en-US"/>
              <a:pPr>
                <a:defRPr/>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779C024-0852-4986-944E-35E50F376DE0}"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F03C637-4F8E-4592-AA8D-6A4ACD74921B}" type="slidenum">
              <a:rPr lang="en-US"/>
              <a:pPr>
                <a:defRPr/>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F4B73BEA-2560-4507-ADD9-7E923A50EA07}" type="datetime1">
              <a:rPr lang="zh-CN" altLang="en-US"/>
              <a:pPr>
                <a:defRPr/>
              </a:pPr>
              <a:t>2015/3/4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9F07AB0-11F9-4290-A309-DC8897DE2128}" type="slidenum">
              <a:rPr lang="en-US"/>
              <a:pPr>
                <a:defRPr/>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C7B46C00-2072-47A9-9C97-409B331E531C}" type="datetime1">
              <a:rPr lang="zh-CN" altLang="en-US"/>
              <a:pPr>
                <a:defRPr/>
              </a:pPr>
              <a:t>2015/3/4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398F9002-EEA7-4538-90D7-8E79E95C6D52}"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430903C2-31DF-42AC-89CC-3486F25F6F4B}" type="datetime1">
              <a:rPr lang="zh-CN" altLang="en-US"/>
              <a:pPr>
                <a:defRPr/>
              </a:pPr>
              <a:t>2015/3/4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2073B47-F490-49D9-B013-D9CA8ADCC280}" type="slidenum">
              <a:rPr lang="en-US"/>
              <a:pPr>
                <a:defRPr/>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D518466-7C3C-4E72-B3AD-6B05C11E299C}" type="datetime1">
              <a:rPr lang="zh-CN" altLang="en-US"/>
              <a:pPr>
                <a:defRPr/>
              </a:pPr>
              <a:t>2015/3/4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E9DEACC8-241A-4B11-98F6-EB1B29C1C111}" type="slidenum">
              <a:rPr lang="en-US"/>
              <a:pPr>
                <a:defRPr/>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FFAFFC7-E9B7-4BCC-AEB1-92366EEA0CF0}" type="datetime1">
              <a:rPr lang="zh-CN" altLang="en-US"/>
              <a:pPr>
                <a:defRPr/>
              </a:pPr>
              <a:t>2015/3/4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6ECFA3C-AD93-4D4C-8AAF-3D38A802E58F}" type="slidenum">
              <a:rPr lang="en-US"/>
              <a:pPr>
                <a:defRPr/>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49D56E9-7F4A-4265-9124-907FD7A51904}" type="datetime1">
              <a:rPr lang="zh-CN" altLang="en-US"/>
              <a:pPr>
                <a:defRPr/>
              </a:pPr>
              <a:t>2015/3/4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FE77B26-50B9-4BEB-85AD-C97D70DA4B19}" type="slidenum">
              <a:rPr lang="en-US"/>
              <a:pPr>
                <a:defRPr/>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F7B6F5B-054E-4149-A3CB-4828B47C9A99}"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99A971A-3A3F-468E-BDD5-CC8F0674A9B0}" type="slidenum">
              <a:rPr lang="en-US"/>
              <a:pPr>
                <a:defRPr/>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9A14DF1-AB40-4D35-85B1-BDB38C87016C}"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214A9CF-DCF8-4F4E-B1C4-5D98ADF7657E}" type="slidenum">
              <a:rPr lang="en-US"/>
              <a:pPr>
                <a:defRPr/>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B63FF39A-50AF-4DCE-BC17-9B35ACC899CB}" type="datetime1">
              <a:rPr lang="zh-CN" altLang="en-US"/>
              <a:pPr>
                <a:defRPr/>
              </a:pPr>
              <a:t>2015/3/4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26A98F26-1793-4834-9B1D-DE054723669F}" type="slidenum">
              <a:rPr lang="en-US"/>
              <a:pPr>
                <a:defRPr/>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8B2A430-580A-4FFF-A3B6-6054DB6618CE}"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E580960-043B-4B93-87A4-87B4B9016CD2}" type="slidenum">
              <a:rPr lang="en-US"/>
              <a:pPr>
                <a:defRPr/>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1A613ED-E201-4DDD-BA1C-A7DD39FCB17F}"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37EE3FD-E582-4F19-BB5D-19D6560E4468}" type="slidenum">
              <a:rPr lang="en-US"/>
              <a:pPr>
                <a:defRPr/>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1BBADC9C-75D9-42FE-8625-7E36BF449486}"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2374C69-5DB3-4884-B8AE-6FFEDA58266C}"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46088" y="1803400"/>
            <a:ext cx="3998912" cy="44164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7400" y="1803400"/>
            <a:ext cx="3998913" cy="44164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81BCEA05-598C-4244-8392-8878A67B24BD}" type="datetime1">
              <a:rPr lang="zh-CN" altLang="en-US"/>
              <a:pPr>
                <a:defRPr/>
              </a:pPr>
              <a:t>2015/3/4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0F55229-7259-4A7E-BBFE-CF2EE6EC2F0F}" type="slidenum">
              <a:rPr lang="en-US"/>
              <a:pPr>
                <a:defRPr/>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9F017D98-5187-419B-A1AA-16F71FC85D32}" type="datetime1">
              <a:rPr lang="zh-CN" altLang="en-US"/>
              <a:pPr>
                <a:defRPr/>
              </a:pPr>
              <a:t>2015/3/4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8842F0E-5063-4324-8A71-761200BCDA4F}" type="slidenum">
              <a:rPr lang="en-US"/>
              <a:pPr>
                <a:defRPr/>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E8C13E3F-9E14-431D-8396-8D8DA04BEBA7}" type="datetime1">
              <a:rPr lang="zh-CN" altLang="en-US"/>
              <a:pPr>
                <a:defRPr/>
              </a:pPr>
              <a:t>2015/3/4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597FF241-C6DC-4553-AA85-93001D578752}" type="slidenum">
              <a:rPr lang="en-US"/>
              <a:pPr>
                <a:defRPr/>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2D304C5-A667-4C43-9556-D3EBD3C32053}" type="datetime1">
              <a:rPr lang="zh-CN" altLang="en-US"/>
              <a:pPr>
                <a:defRPr/>
              </a:pPr>
              <a:t>2015/3/4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AD69A1F-44FB-41F9-8279-46DA9D9D96D5}" type="slidenum">
              <a:rPr lang="en-US"/>
              <a:pPr>
                <a:defRPr/>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6D08320-7A00-4291-88CD-5A7A0FC48E19}" type="datetime1">
              <a:rPr lang="zh-CN" altLang="en-US"/>
              <a:pPr>
                <a:defRPr/>
              </a:pPr>
              <a:t>2015/3/4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E51B752-38A9-4830-9C92-08EE985EA3BD}" type="slidenum">
              <a:rPr lang="en-US"/>
              <a:pPr>
                <a:defRPr/>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3C3F70E-F3DA-430E-B1CD-7D142D16B114}" type="datetime1">
              <a:rPr lang="zh-CN" altLang="en-US"/>
              <a:pPr>
                <a:defRPr/>
              </a:pPr>
              <a:t>2015/3/4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5FE1919-34BC-4B49-AE94-2E9855856712}" type="slidenum">
              <a:rPr lang="en-US"/>
              <a:pPr>
                <a:defRPr/>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2370434-1D13-4B1B-AB0C-FC54D5E3455F}"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B0AC768-D389-4615-B711-526CF0E5951B}" type="slidenum">
              <a:rPr lang="en-US"/>
              <a:pPr>
                <a:defRPr/>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077AD12-916F-458F-9D85-6A0A01EBE239}"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D0A0E9D-B776-4D97-8A25-18BAFF813A9E}" type="slidenum">
              <a:rPr lang="en-US"/>
              <a:pPr>
                <a:defRPr/>
              </a:pPr>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41D8BD1-C506-45D5-A2EC-F27DF47887D5}"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F81AA6F-AF1E-4A0B-B5F9-3EEEF2A0FC48}" type="slidenum">
              <a:rPr lang="en-US"/>
              <a:pPr>
                <a:defRPr/>
              </a:pPr>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FCA9206-D490-45C6-B469-2AED474B18D0}"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435F361-E378-44E1-AEF1-B185DE2D036C}"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54FE569-79AB-4BA5-AF79-0EEB61344D64}"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F290480-A222-4D75-B5D2-A778FD55B4E2}" type="slidenum">
              <a:rPr lang="en-US"/>
              <a:pPr>
                <a:defRPr/>
              </a:pPr>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8A5BFE38-EB97-44B2-BD83-5627E94E6296}" type="datetime1">
              <a:rPr lang="zh-CN" altLang="en-US"/>
              <a:pPr>
                <a:defRPr/>
              </a:pPr>
              <a:t>2015/3/4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9DAF3D1-6944-4C08-9F79-0FFBEE030CBB}" type="slidenum">
              <a:rPr lang="en-US"/>
              <a:pPr>
                <a:defRPr/>
              </a:pPr>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17637A6-6374-4CB2-B75F-2ADEDBD586FB}" type="datetime1">
              <a:rPr lang="zh-CN" altLang="en-US"/>
              <a:pPr>
                <a:defRPr/>
              </a:pPr>
              <a:t>2015/3/4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50D7BCBC-B320-42BB-BE7D-48AFE505C76D}" type="slidenum">
              <a:rPr lang="en-US"/>
              <a:pPr>
                <a:defRPr/>
              </a:pPr>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C3DFB382-E9FA-4159-B2B4-84C809482FF3}" type="datetime1">
              <a:rPr lang="zh-CN" altLang="en-US"/>
              <a:pPr>
                <a:defRPr/>
              </a:pPr>
              <a:t>2015/3/4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6F9BAE3-7E08-4C4E-A98F-B4834F146089}" type="slidenum">
              <a:rPr lang="en-US"/>
              <a:pPr>
                <a:defRPr/>
              </a:pPr>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6D6C959-2A30-48FE-969F-AFC8065FDDAA}" type="datetime1">
              <a:rPr lang="zh-CN" altLang="en-US"/>
              <a:pPr>
                <a:defRPr/>
              </a:pPr>
              <a:t>2015/3/4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1A9E495-13FF-4D02-8934-5879F0F754C4}" type="slidenum">
              <a:rPr lang="en-US"/>
              <a:pPr>
                <a:defRPr/>
              </a:pPr>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7AFE2D4-4651-4B7F-9030-E60C7DA55F81}" type="datetime1">
              <a:rPr lang="zh-CN" altLang="en-US"/>
              <a:pPr>
                <a:defRPr/>
              </a:pPr>
              <a:t>2015/3/4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0A049F6-471F-4029-8EFC-5BFCCBF1DB4E}" type="slidenum">
              <a:rPr lang="en-US"/>
              <a:pPr>
                <a:defRPr/>
              </a:pPr>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8A62F26-4465-4EB7-B4C7-6AC6322BEBE2}" type="datetime1">
              <a:rPr lang="zh-CN" altLang="en-US"/>
              <a:pPr>
                <a:defRPr/>
              </a:pPr>
              <a:t>2015/3/4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809C3D4-68C2-4AED-BDA6-2A7BE0341C72}" type="slidenum">
              <a:rPr lang="en-US"/>
              <a:pPr>
                <a:defRPr/>
              </a:pPr>
              <a:t>‹#›</a:t>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6588274-F7A2-4BF6-9B68-1690C320EFFB}"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4CA8FFC-D2AF-4DEF-9E91-24C4F356E0E1}" type="slidenum">
              <a:rPr lang="en-US"/>
              <a:pPr>
                <a:defRPr/>
              </a:pPr>
              <a:t>‹#›</a:t>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00C2AD8-3B5A-4AC4-9104-7F409B28F59F}"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DA7DB11-F9D2-4C3D-93A0-01BB326C28DE}" type="slidenum">
              <a:rPr lang="en-US"/>
              <a:pPr>
                <a:defRPr/>
              </a:pPr>
              <a:t>‹#›</a:t>
            </a:fld>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41FE8251-1EF4-4B3D-BE56-6AD84763F08F}"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50BEB18-193A-4132-990D-74A8B9646CC5}"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99FFC4A-505A-4A6D-9280-41F501DDB25A}"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D7FFE85-BA70-43A7-9F91-96256EC15B90}" type="slidenum">
              <a:rPr lang="en-US"/>
              <a:pPr>
                <a:defRPr/>
              </a:pPr>
              <a:t>‹#›</a:t>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ECCFB04-950F-415D-A352-C24F2784CB91}"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3CD9D61-8113-4F9B-8D9F-20778D64C0F9}" type="slidenum">
              <a:rPr lang="en-US"/>
              <a:pPr>
                <a:defRPr/>
              </a:pPr>
              <a:t>‹#›</a:t>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77AC0A3E-46EB-4608-8393-78C0C857DB76}" type="datetime1">
              <a:rPr lang="zh-CN" altLang="en-US"/>
              <a:pPr>
                <a:defRPr/>
              </a:pPr>
              <a:t>2015/3/4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E2DFE5B-98C6-4C52-BE27-26362C801F8C}" type="slidenum">
              <a:rPr lang="en-US"/>
              <a:pPr>
                <a:defRPr/>
              </a:pPr>
              <a:t>‹#›</a:t>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A989E1F8-4B92-4C42-9AE6-5B5005740FA0}" type="datetime1">
              <a:rPr lang="zh-CN" altLang="en-US"/>
              <a:pPr>
                <a:defRPr/>
              </a:pPr>
              <a:t>2015/3/4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A4A8CE0-2933-416E-80AE-0773B8946607}" type="slidenum">
              <a:rPr lang="en-US"/>
              <a:pPr>
                <a:defRPr/>
              </a:pPr>
              <a:t>‹#›</a:t>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4DF853F-D1E0-4AB4-AF10-5813C0C90B4A}" type="datetime1">
              <a:rPr lang="zh-CN" altLang="en-US"/>
              <a:pPr>
                <a:defRPr/>
              </a:pPr>
              <a:t>2015/3/4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395821E-DDB5-4455-A01B-4D0D6D531EAB}" type="slidenum">
              <a:rPr lang="en-US"/>
              <a:pPr>
                <a:defRPr/>
              </a:pPr>
              <a:t>‹#›</a:t>
            </a:fld>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BF55175-2A94-4A8E-8934-5EDB1A665CED}" type="datetime1">
              <a:rPr lang="zh-CN" altLang="en-US"/>
              <a:pPr>
                <a:defRPr/>
              </a:pPr>
              <a:t>2015/3/4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BD17303-405F-4403-9BBF-B7B24B6D3FFA}" type="slidenum">
              <a:rPr lang="en-US"/>
              <a:pPr>
                <a:defRPr/>
              </a:pPr>
              <a:t>‹#›</a:t>
            </a:fld>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3A208E2-9678-4664-80F0-599AE30F86DD}" type="datetime1">
              <a:rPr lang="zh-CN" altLang="en-US"/>
              <a:pPr>
                <a:defRPr/>
              </a:pPr>
              <a:t>2015/3/4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B0A9A00-A9FA-441D-B064-A321946FCB09}" type="slidenum">
              <a:rPr lang="en-US"/>
              <a:pPr>
                <a:defRPr/>
              </a:pPr>
              <a:t>‹#›</a:t>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739A7ED-82AC-4239-9F2B-4D1109963870}" type="datetime1">
              <a:rPr lang="zh-CN" altLang="en-US"/>
              <a:pPr>
                <a:defRPr/>
              </a:pPr>
              <a:t>2015/3/4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1211CAB-3F8D-4B5B-A843-4BB2ADE6BA53}" type="slidenum">
              <a:rPr lang="en-US"/>
              <a:pPr>
                <a:defRPr/>
              </a:pPr>
              <a:t>‹#›</a:t>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B1EEA1F-3B14-46D5-B19C-276CFA0C47A1}"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CF733E0-B2C4-49FA-8E03-88F9AB1707EE}" type="slidenum">
              <a:rPr lang="en-US"/>
              <a:pPr>
                <a:defRPr/>
              </a:pPr>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146C3E9-9C47-4571-92B2-1B1C2E363C02}"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D254800-8AA9-4CF9-B8E8-158BE1090F9A}"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1937175A-8E95-43AD-8A85-F5F7A553DF7E}"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18E50EF-D286-4BA6-A338-F657B1B7CDD5}" type="slidenum">
              <a:rPr lang="en-US"/>
              <a:pPr>
                <a:defRPr/>
              </a:pPr>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CF5030A-14F6-4B58-985E-9D92EBA55574}"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8E57A4C-357C-40C0-801A-D145DC8F4DEE}" type="slidenum">
              <a:rPr lang="en-US"/>
              <a:pPr>
                <a:defRPr/>
              </a:pPr>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55E7C9B3-0F54-4EBE-800D-B027EAEBECC5}"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6324706-5C7A-42A3-BD57-9913C577E9E4}" type="slidenum">
              <a:rPr lang="en-US"/>
              <a:pPr>
                <a:defRPr/>
              </a:pPr>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FC74DCFD-A193-43EF-BD78-B9FFC4D34434}" type="datetime1">
              <a:rPr lang="zh-CN" altLang="en-US"/>
              <a:pPr>
                <a:defRPr/>
              </a:pPr>
              <a:t>2015/3/4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28EF2BB-5944-4F15-B083-ED8ECAEC23AC}" type="slidenum">
              <a:rPr lang="en-US"/>
              <a:pPr>
                <a:defRPr/>
              </a:pPr>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D5E39DB-6885-4C0E-A21E-8C5617DAF0EE}" type="datetime1">
              <a:rPr lang="zh-CN" altLang="en-US"/>
              <a:pPr>
                <a:defRPr/>
              </a:pPr>
              <a:t>2015/3/4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96BEC65-80FC-4731-B03B-5A0123520F8E}" type="slidenum">
              <a:rPr lang="en-US"/>
              <a:pPr>
                <a:defRPr/>
              </a:pPr>
              <a:t>‹#›</a:t>
            </a:fld>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60FE1409-8512-4311-A317-F7B5C613AB95}" type="datetime1">
              <a:rPr lang="zh-CN" altLang="en-US"/>
              <a:pPr>
                <a:defRPr/>
              </a:pPr>
              <a:t>2015/3/4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B69D87A-52AC-4D67-A77B-435DFF95935C}" type="slidenum">
              <a:rPr lang="en-US"/>
              <a:pPr>
                <a:defRPr/>
              </a:pPr>
              <a:t>‹#›</a:t>
            </a:fld>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F766DDA-2F27-47D4-B936-3C88B8496B9E}" type="datetime1">
              <a:rPr lang="zh-CN" altLang="en-US"/>
              <a:pPr>
                <a:defRPr/>
              </a:pPr>
              <a:t>2015/3/4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DEEF0621-1CC4-4D6E-A624-E56DF27327C4}" type="slidenum">
              <a:rPr lang="en-US"/>
              <a:pPr>
                <a:defRPr/>
              </a:pPr>
              <a:t>‹#›</a:t>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A396058-BC6A-465B-B2D4-A4C24FF2979E}" type="datetime1">
              <a:rPr lang="zh-CN" altLang="en-US"/>
              <a:pPr>
                <a:defRPr/>
              </a:pPr>
              <a:t>2015/3/4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772981A-80D6-4B31-990A-EE1CB02BFE45}" type="slidenum">
              <a:rPr lang="en-US"/>
              <a:pPr>
                <a:defRPr/>
              </a:pPr>
              <a:t>‹#›</a:t>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164883B-D38F-4FF0-8A81-A4FE544FA168}" type="datetime1">
              <a:rPr lang="zh-CN" altLang="en-US"/>
              <a:pPr>
                <a:defRPr/>
              </a:pPr>
              <a:t>2015/3/4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C01A963-8666-4293-8132-F902125DAB1B}" type="slidenum">
              <a:rPr lang="en-US"/>
              <a:pPr>
                <a:defRPr/>
              </a:pPr>
              <a:t>‹#›</a:t>
            </a:fld>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4035AD0-D949-4177-9480-DC80CA092FE3}"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A6D5954-9342-40F8-A856-FA52DAC403B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90EEC71-E559-4E13-A115-E3FF51C8B078}" type="datetime1">
              <a:rPr lang="zh-CN" altLang="en-US"/>
              <a:pPr>
                <a:defRPr/>
              </a:pPr>
              <a:t>2015/3/4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DD7364F-E4FF-4B23-A652-F8338368FCE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7.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2681288" y="0"/>
            <a:ext cx="6462712" cy="492125"/>
          </a:xfrm>
          <a:prstGeom prst="rect">
            <a:avLst/>
          </a:prstGeom>
          <a:solidFill>
            <a:schemeClr val="accent1"/>
          </a:solidFill>
          <a:ln w="9525">
            <a:noFill/>
            <a:miter lim="800000"/>
            <a:headEnd/>
            <a:tailEnd/>
          </a:ln>
        </p:spPr>
        <p:txBody>
          <a:bodyPr wrap="none" anchor="ctr"/>
          <a:lstStyle/>
          <a:p>
            <a:pPr eaLnBrk="0" hangingPunct="0">
              <a:defRPr/>
            </a:pPr>
            <a:endParaRPr lang="en-US" altLang="zh-CN">
              <a:ea typeface="宋体" pitchFamily="2" charset="-122"/>
              <a:cs typeface="Arial" pitchFamily="34" charset="0"/>
            </a:endParaRPr>
          </a:p>
        </p:txBody>
      </p:sp>
      <p:sp>
        <p:nvSpPr>
          <p:cNvPr id="1027" name="Rectangle 3"/>
          <p:cNvSpPr>
            <a:spLocks noGrp="1" noChangeArrowheads="1"/>
          </p:cNvSpPr>
          <p:nvPr>
            <p:ph type="title"/>
          </p:nvPr>
        </p:nvSpPr>
        <p:spPr bwMode="auto">
          <a:xfrm>
            <a:off x="146050" y="577850"/>
            <a:ext cx="8153400" cy="8191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ltLang="zh-CN" smtClean="0"/>
              <a:t>Click to edit Master title style and an additional Line Here</a:t>
            </a:r>
          </a:p>
        </p:txBody>
      </p:sp>
      <p:sp>
        <p:nvSpPr>
          <p:cNvPr id="1028" name="Rectangle 4"/>
          <p:cNvSpPr>
            <a:spLocks noGrp="1" noChangeArrowheads="1"/>
          </p:cNvSpPr>
          <p:nvPr>
            <p:ph type="body" idx="1"/>
          </p:nvPr>
        </p:nvSpPr>
        <p:spPr bwMode="auto">
          <a:xfrm>
            <a:off x="446088" y="1803400"/>
            <a:ext cx="8150225" cy="4416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p:txBody>
      </p:sp>
      <p:sp>
        <p:nvSpPr>
          <p:cNvPr id="1029" name="Text Box 5"/>
          <p:cNvSpPr txBox="1">
            <a:spLocks noChangeArrowheads="1"/>
          </p:cNvSpPr>
          <p:nvPr/>
        </p:nvSpPr>
        <p:spPr bwMode="auto">
          <a:xfrm>
            <a:off x="465138" y="6580188"/>
            <a:ext cx="896937" cy="214312"/>
          </a:xfrm>
          <a:prstGeom prst="rect">
            <a:avLst/>
          </a:prstGeom>
          <a:noFill/>
          <a:ln>
            <a:noFill/>
          </a:ln>
          <a:effectLst/>
          <a:extLst/>
        </p:spPr>
        <p:txBody>
          <a:bodyPr wrap="none" anchor="ctr">
            <a:spAutoFit/>
          </a:bodyPr>
          <a:lstStyle/>
          <a:p>
            <a:pPr>
              <a:defRPr/>
            </a:pPr>
            <a:r>
              <a:rPr lang="en-US" altLang="zh-CN" sz="800" i="0">
                <a:solidFill>
                  <a:srgbClr val="969696"/>
                </a:solidFill>
                <a:latin typeface="Helvetica 55 Roman"/>
                <a:cs typeface="Times New Roman" pitchFamily="18" charset="0"/>
              </a:rPr>
              <a:t>© 2014 NJUPT</a:t>
            </a:r>
            <a:r>
              <a:rPr lang="en-US" altLang="zh-CN" sz="800" i="0">
                <a:solidFill>
                  <a:srgbClr val="969696"/>
                </a:solidFill>
                <a:latin typeface="Times New Roman" pitchFamily="18" charset="0"/>
                <a:cs typeface="Times New Roman" pitchFamily="18" charset="0"/>
              </a:rPr>
              <a:t> </a:t>
            </a:r>
            <a:endParaRPr lang="en-US" altLang="zh-CN" sz="800" i="0">
              <a:solidFill>
                <a:srgbClr val="969696"/>
              </a:solidFill>
              <a:latin typeface="Helvetica 55 Roman"/>
              <a:cs typeface="Times New Roman" pitchFamily="18" charset="0"/>
            </a:endParaRPr>
          </a:p>
        </p:txBody>
      </p:sp>
      <p:sp>
        <p:nvSpPr>
          <p:cNvPr id="1030" name="Rectangle 6"/>
          <p:cNvSpPr>
            <a:spLocks noChangeArrowheads="1"/>
          </p:cNvSpPr>
          <p:nvPr/>
        </p:nvSpPr>
        <p:spPr bwMode="auto">
          <a:xfrm>
            <a:off x="8648700" y="44450"/>
            <a:ext cx="415925" cy="225425"/>
          </a:xfrm>
          <a:prstGeom prst="rect">
            <a:avLst/>
          </a:prstGeom>
          <a:noFill/>
          <a:ln w="9525">
            <a:noFill/>
            <a:miter lim="800000"/>
            <a:headEnd/>
            <a:tailEnd/>
          </a:ln>
        </p:spPr>
        <p:txBody>
          <a:bodyPr anchor="ctr" anchorCtr="1"/>
          <a:lstStyle/>
          <a:p>
            <a:pPr>
              <a:defRPr/>
            </a:pPr>
            <a:fld id="{9FA776F0-9D1E-4EFF-8807-E21FFCE575F0}" type="slidenum">
              <a:rPr lang="en-US" altLang="zh-CN" sz="900" i="0">
                <a:solidFill>
                  <a:srgbClr val="B5C5A3"/>
                </a:solidFill>
                <a:latin typeface="Helvetica 55 Roman" charset="0"/>
                <a:ea typeface="宋体" pitchFamily="2" charset="-122"/>
                <a:cs typeface="Arial" pitchFamily="34" charset="0"/>
              </a:rPr>
              <a:pPr>
                <a:defRPr/>
              </a:pPr>
              <a:t>‹#›</a:t>
            </a:fld>
            <a:endParaRPr lang="en-US" altLang="zh-CN" sz="900" i="0">
              <a:solidFill>
                <a:srgbClr val="B5C5A3"/>
              </a:solidFill>
              <a:latin typeface="Helvetica 55 Roman" charset="0"/>
              <a:ea typeface="宋体" pitchFamily="2" charset="-122"/>
              <a:cs typeface="Arial" pitchFamily="34" charset="0"/>
            </a:endParaRPr>
          </a:p>
        </p:txBody>
      </p:sp>
      <p:sp>
        <p:nvSpPr>
          <p:cNvPr id="1031" name="Line 7"/>
          <p:cNvSpPr>
            <a:spLocks noChangeShapeType="1"/>
          </p:cNvSpPr>
          <p:nvPr/>
        </p:nvSpPr>
        <p:spPr bwMode="auto">
          <a:xfrm flipV="1">
            <a:off x="8728075" y="0"/>
            <a:ext cx="0" cy="269875"/>
          </a:xfrm>
          <a:prstGeom prst="line">
            <a:avLst/>
          </a:prstGeom>
          <a:noFill/>
          <a:ln w="12700">
            <a:solidFill>
              <a:srgbClr val="D0DAC4">
                <a:alpha val="89803"/>
              </a:srgbClr>
            </a:solidFill>
            <a:round/>
            <a:headEnd/>
            <a:tailEnd/>
          </a:ln>
        </p:spPr>
        <p:txBody>
          <a:bodyPr>
            <a:spAutoFit/>
          </a:bodyPr>
          <a:lstStyle/>
          <a:p>
            <a:pPr>
              <a:defRPr/>
            </a:pPr>
            <a:endParaRPr lang="zh-CN" altLang="en-US">
              <a:ea typeface="宋体" pitchFamily="2" charset="-122"/>
              <a:cs typeface="Arial" pitchFamily="34" charset="0"/>
            </a:endParaRPr>
          </a:p>
        </p:txBody>
      </p:sp>
      <p:sp>
        <p:nvSpPr>
          <p:cNvPr id="1035" name="Rectangle 2"/>
          <p:cNvSpPr>
            <a:spLocks noChangeArrowheads="1"/>
          </p:cNvSpPr>
          <p:nvPr/>
        </p:nvSpPr>
        <p:spPr bwMode="auto">
          <a:xfrm>
            <a:off x="3943350" y="6380163"/>
            <a:ext cx="962025" cy="400050"/>
          </a:xfrm>
          <a:prstGeom prst="rect">
            <a:avLst/>
          </a:prstGeom>
          <a:noFill/>
          <a:ln w="9525">
            <a:noFill/>
            <a:miter lim="800000"/>
            <a:headEnd/>
            <a:tailEnd/>
          </a:ln>
        </p:spPr>
        <p:txBody>
          <a:bodyPr wrap="none">
            <a:spAutoFit/>
          </a:bodyPr>
          <a:lstStyle/>
          <a:p>
            <a:pPr>
              <a:defRPr/>
            </a:pPr>
            <a:r>
              <a:rPr lang="en-US" altLang="zh-CN" sz="1200" b="1" i="0">
                <a:solidFill>
                  <a:srgbClr val="5B768B"/>
                </a:solidFill>
                <a:ea typeface="宋体" pitchFamily="2" charset="-122"/>
                <a:cs typeface="Arial" pitchFamily="34" charset="0"/>
              </a:rPr>
              <a:t>Confidential</a:t>
            </a:r>
            <a:r>
              <a:rPr lang="en-US" altLang="zh-CN">
                <a:ea typeface="宋体" pitchFamily="2" charset="-122"/>
                <a:cs typeface="Arial" pitchFamily="34" charset="0"/>
              </a:rPr>
              <a:t>l</a:t>
            </a:r>
          </a:p>
        </p:txBody>
      </p:sp>
      <p:sp>
        <p:nvSpPr>
          <p:cNvPr id="12" name="Rectangle 8"/>
          <p:cNvSpPr>
            <a:spLocks noChangeArrowheads="1"/>
          </p:cNvSpPr>
          <p:nvPr/>
        </p:nvSpPr>
        <p:spPr bwMode="auto">
          <a:xfrm>
            <a:off x="2687638" y="415925"/>
            <a:ext cx="6465887" cy="76200"/>
          </a:xfrm>
          <a:prstGeom prst="rect">
            <a:avLst/>
          </a:prstGeom>
          <a:solidFill>
            <a:schemeClr val="bg2">
              <a:lumMod val="50000"/>
            </a:schemeClr>
          </a:solidFill>
          <a:ln w="9525">
            <a:noFill/>
            <a:miter lim="800000"/>
            <a:headEnd/>
            <a:tailEnd/>
          </a:ln>
        </p:spPr>
        <p:txBody>
          <a:bodyPr wrap="none" anchor="ctr"/>
          <a:lstStyle/>
          <a:p>
            <a:pPr eaLnBrk="0" hangingPunct="0">
              <a:defRPr/>
            </a:pPr>
            <a:endParaRPr lang="en-US" altLang="zh-CN">
              <a:ea typeface="宋体" pitchFamily="2" charset="-122"/>
              <a:cs typeface="Arial" pitchFamily="34" charset="0"/>
            </a:endParaRPr>
          </a:p>
        </p:txBody>
      </p:sp>
      <p:pic>
        <p:nvPicPr>
          <p:cNvPr id="1034" name="Picture 11" descr="2011版南邮校标_小图"/>
          <p:cNvPicPr>
            <a:picLocks noChangeAspect="1" noChangeArrowheads="1"/>
          </p:cNvPicPr>
          <p:nvPr userDrawn="1"/>
        </p:nvPicPr>
        <p:blipFill>
          <a:blip r:embed="rId15"/>
          <a:srcRect/>
          <a:stretch>
            <a:fillRect/>
          </a:stretch>
        </p:blipFill>
        <p:spPr bwMode="auto">
          <a:xfrm>
            <a:off x="265113" y="0"/>
            <a:ext cx="522287" cy="549275"/>
          </a:xfrm>
          <a:prstGeom prst="rect">
            <a:avLst/>
          </a:prstGeom>
          <a:noFill/>
          <a:ln w="9525">
            <a:noFill/>
            <a:miter lim="800000"/>
            <a:headEnd/>
            <a:tailEnd/>
          </a:ln>
        </p:spPr>
      </p:pic>
      <p:pic>
        <p:nvPicPr>
          <p:cNvPr id="2" name="Picture 12" descr="yuanhui2"/>
          <p:cNvPicPr>
            <a:picLocks noChangeAspect="1" noChangeArrowheads="1"/>
          </p:cNvPicPr>
          <p:nvPr userDrawn="1"/>
        </p:nvPicPr>
        <p:blipFill>
          <a:blip r:embed="rId16"/>
          <a:srcRect/>
          <a:stretch>
            <a:fillRect/>
          </a:stretch>
        </p:blipFill>
        <p:spPr bwMode="auto">
          <a:xfrm>
            <a:off x="1019175" y="0"/>
            <a:ext cx="539750" cy="539750"/>
          </a:xfrm>
          <a:prstGeom prst="rect">
            <a:avLst/>
          </a:prstGeom>
          <a:noFill/>
          <a:ln w="9525">
            <a:noFill/>
            <a:miter lim="800000"/>
            <a:headEnd/>
            <a:tailEnd/>
          </a:ln>
        </p:spPr>
      </p:pic>
    </p:spTree>
  </p:cSld>
  <p:clrMap bg1="dk2" tx1="lt1" bg2="dk1" tx2="lt2" accent1="accent1" accent2="accent2" accent3="accent3" accent4="accent4" accent5="accent5" accent6="accent6" hlink="hlink" folHlink="folHlink"/>
  <p:sldLayoutIdLst>
    <p:sldLayoutId id="2147484611"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 id="2147484544" r:id="rId13"/>
  </p:sldLayoutIdLst>
  <p:timing>
    <p:tnLst>
      <p:par>
        <p:cTn id="1" dur="indefinite" restart="never" nodeType="tmRoot"/>
      </p:par>
    </p:tnLst>
  </p:timing>
  <p:hf sldNum="0" hdr="0" ftr="0"/>
  <p:txStyles>
    <p:titleStyle>
      <a:lvl1pPr algn="l" rtl="0" eaLnBrk="0" fontAlgn="base" hangingPunct="0">
        <a:lnSpc>
          <a:spcPct val="85000"/>
        </a:lnSpc>
        <a:spcBef>
          <a:spcPct val="0"/>
        </a:spcBef>
        <a:spcAft>
          <a:spcPct val="0"/>
        </a:spcAft>
        <a:defRPr sz="2800">
          <a:solidFill>
            <a:schemeClr val="accent2"/>
          </a:solidFill>
          <a:latin typeface="+mj-lt"/>
          <a:ea typeface="MS PGothic" pitchFamily="34" charset="-128"/>
          <a:cs typeface="+mj-cs"/>
        </a:defRPr>
      </a:lvl1pPr>
      <a:lvl2pPr algn="l" rtl="0" eaLnBrk="0" fontAlgn="base" hangingPunct="0">
        <a:lnSpc>
          <a:spcPct val="85000"/>
        </a:lnSpc>
        <a:spcBef>
          <a:spcPct val="0"/>
        </a:spcBef>
        <a:spcAft>
          <a:spcPct val="0"/>
        </a:spcAft>
        <a:defRPr sz="2800">
          <a:solidFill>
            <a:schemeClr val="accent2"/>
          </a:solidFill>
          <a:latin typeface="Helvetica 55 Roman"/>
          <a:ea typeface="MS PGothic" pitchFamily="34" charset="-128"/>
        </a:defRPr>
      </a:lvl2pPr>
      <a:lvl3pPr algn="l" rtl="0" eaLnBrk="0" fontAlgn="base" hangingPunct="0">
        <a:lnSpc>
          <a:spcPct val="85000"/>
        </a:lnSpc>
        <a:spcBef>
          <a:spcPct val="0"/>
        </a:spcBef>
        <a:spcAft>
          <a:spcPct val="0"/>
        </a:spcAft>
        <a:defRPr sz="2800">
          <a:solidFill>
            <a:schemeClr val="accent2"/>
          </a:solidFill>
          <a:latin typeface="Helvetica 55 Roman"/>
          <a:ea typeface="MS PGothic" pitchFamily="34" charset="-128"/>
        </a:defRPr>
      </a:lvl3pPr>
      <a:lvl4pPr algn="l" rtl="0" eaLnBrk="0" fontAlgn="base" hangingPunct="0">
        <a:lnSpc>
          <a:spcPct val="85000"/>
        </a:lnSpc>
        <a:spcBef>
          <a:spcPct val="0"/>
        </a:spcBef>
        <a:spcAft>
          <a:spcPct val="0"/>
        </a:spcAft>
        <a:defRPr sz="2800">
          <a:solidFill>
            <a:schemeClr val="accent2"/>
          </a:solidFill>
          <a:latin typeface="Helvetica 55 Roman"/>
          <a:ea typeface="MS PGothic" pitchFamily="34" charset="-128"/>
        </a:defRPr>
      </a:lvl4pPr>
      <a:lvl5pPr algn="l" rtl="0" eaLnBrk="0" fontAlgn="base" hangingPunct="0">
        <a:lnSpc>
          <a:spcPct val="85000"/>
        </a:lnSpc>
        <a:spcBef>
          <a:spcPct val="0"/>
        </a:spcBef>
        <a:spcAft>
          <a:spcPct val="0"/>
        </a:spcAft>
        <a:defRPr sz="2800">
          <a:solidFill>
            <a:schemeClr val="accent2"/>
          </a:solidFill>
          <a:latin typeface="Helvetica 55 Roman"/>
          <a:ea typeface="MS PGothic" pitchFamily="34" charset="-128"/>
        </a:defRPr>
      </a:lvl5pPr>
      <a:lvl6pPr marL="457200" algn="l" rtl="0" fontAlgn="base">
        <a:lnSpc>
          <a:spcPct val="85000"/>
        </a:lnSpc>
        <a:spcBef>
          <a:spcPct val="0"/>
        </a:spcBef>
        <a:spcAft>
          <a:spcPct val="0"/>
        </a:spcAft>
        <a:defRPr sz="2800">
          <a:solidFill>
            <a:schemeClr val="accent2"/>
          </a:solidFill>
          <a:latin typeface="Helvetica 55 Roman"/>
          <a:ea typeface="MS PGothic" pitchFamily="34" charset="-128"/>
        </a:defRPr>
      </a:lvl6pPr>
      <a:lvl7pPr marL="914400" algn="l" rtl="0" fontAlgn="base">
        <a:lnSpc>
          <a:spcPct val="85000"/>
        </a:lnSpc>
        <a:spcBef>
          <a:spcPct val="0"/>
        </a:spcBef>
        <a:spcAft>
          <a:spcPct val="0"/>
        </a:spcAft>
        <a:defRPr sz="2800">
          <a:solidFill>
            <a:schemeClr val="accent2"/>
          </a:solidFill>
          <a:latin typeface="Helvetica 55 Roman"/>
          <a:ea typeface="MS PGothic" pitchFamily="34" charset="-128"/>
        </a:defRPr>
      </a:lvl7pPr>
      <a:lvl8pPr marL="1371600" algn="l" rtl="0" fontAlgn="base">
        <a:lnSpc>
          <a:spcPct val="85000"/>
        </a:lnSpc>
        <a:spcBef>
          <a:spcPct val="0"/>
        </a:spcBef>
        <a:spcAft>
          <a:spcPct val="0"/>
        </a:spcAft>
        <a:defRPr sz="2800">
          <a:solidFill>
            <a:schemeClr val="accent2"/>
          </a:solidFill>
          <a:latin typeface="Helvetica 55 Roman"/>
          <a:ea typeface="MS PGothic" pitchFamily="34" charset="-128"/>
        </a:defRPr>
      </a:lvl8pPr>
      <a:lvl9pPr marL="1828800" algn="l" rtl="0" fontAlgn="base">
        <a:lnSpc>
          <a:spcPct val="85000"/>
        </a:lnSpc>
        <a:spcBef>
          <a:spcPct val="0"/>
        </a:spcBef>
        <a:spcAft>
          <a:spcPct val="0"/>
        </a:spcAft>
        <a:defRPr sz="2800">
          <a:solidFill>
            <a:schemeClr val="accent2"/>
          </a:solidFill>
          <a:latin typeface="Helvetica 55 Roman"/>
          <a:ea typeface="MS PGothic" pitchFamily="34" charset="-128"/>
        </a:defRPr>
      </a:lvl9pPr>
    </p:titleStyle>
    <p:bodyStyle>
      <a:lvl1pPr marL="342900" indent="-342900" algn="l" rtl="0" eaLnBrk="0" fontAlgn="base" hangingPunct="0">
        <a:lnSpc>
          <a:spcPct val="95000"/>
        </a:lnSpc>
        <a:spcBef>
          <a:spcPct val="25000"/>
        </a:spcBef>
        <a:spcAft>
          <a:spcPct val="0"/>
        </a:spcAft>
        <a:buClr>
          <a:schemeClr val="bg1"/>
        </a:buClr>
        <a:buChar char="•"/>
        <a:defRPr sz="2200">
          <a:solidFill>
            <a:schemeClr val="bg1"/>
          </a:solidFill>
          <a:latin typeface="+mn-lt"/>
          <a:ea typeface="+mn-ea"/>
          <a:cs typeface="+mn-cs"/>
        </a:defRPr>
      </a:lvl1pPr>
      <a:lvl2pPr marL="742950" indent="-285750" algn="l" rtl="0" eaLnBrk="0" fontAlgn="base" hangingPunct="0">
        <a:lnSpc>
          <a:spcPct val="95000"/>
        </a:lnSpc>
        <a:spcBef>
          <a:spcPct val="25000"/>
        </a:spcBef>
        <a:spcAft>
          <a:spcPct val="0"/>
        </a:spcAft>
        <a:buClr>
          <a:schemeClr val="bg1"/>
        </a:buClr>
        <a:buChar char="•"/>
        <a:defRPr sz="2800">
          <a:solidFill>
            <a:schemeClr val="bg1"/>
          </a:solidFill>
          <a:latin typeface="+mn-lt"/>
        </a:defRPr>
      </a:lvl2pPr>
      <a:lvl3pPr marL="1143000" indent="-228600" algn="l" rtl="0" eaLnBrk="0" fontAlgn="base" hangingPunct="0">
        <a:lnSpc>
          <a:spcPct val="95000"/>
        </a:lnSpc>
        <a:spcBef>
          <a:spcPct val="25000"/>
        </a:spcBef>
        <a:spcAft>
          <a:spcPct val="0"/>
        </a:spcAft>
        <a:buClr>
          <a:schemeClr val="bg1"/>
        </a:buClr>
        <a:buChar char="•"/>
        <a:defRPr sz="1600">
          <a:solidFill>
            <a:schemeClr val="bg1"/>
          </a:solidFill>
          <a:latin typeface="+mn-lt"/>
        </a:defRPr>
      </a:lvl3pPr>
      <a:lvl4pPr marL="1600200" indent="-228600" algn="l" rtl="0" eaLnBrk="0" fontAlgn="base" hangingPunct="0">
        <a:lnSpc>
          <a:spcPct val="95000"/>
        </a:lnSpc>
        <a:spcBef>
          <a:spcPct val="25000"/>
        </a:spcBef>
        <a:spcAft>
          <a:spcPct val="0"/>
        </a:spcAft>
        <a:buClr>
          <a:schemeClr val="bg1"/>
        </a:buClr>
        <a:buChar char="•"/>
        <a:defRPr sz="1600">
          <a:solidFill>
            <a:schemeClr val="bg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defRPr sz="1600">
          <a:solidFill>
            <a:schemeClr val="tx1"/>
          </a:solidFill>
          <a:latin typeface="+mn-lt"/>
        </a:defRPr>
      </a:lvl6pPr>
      <a:lvl7pPr marL="2971800" indent="-228600" algn="l" rtl="0" fontAlgn="base">
        <a:spcBef>
          <a:spcPct val="20000"/>
        </a:spcBef>
        <a:spcAft>
          <a:spcPct val="0"/>
        </a:spcAft>
        <a:defRPr sz="1600">
          <a:solidFill>
            <a:schemeClr val="tx1"/>
          </a:solidFill>
          <a:latin typeface="+mn-lt"/>
        </a:defRPr>
      </a:lvl7pPr>
      <a:lvl8pPr marL="3429000" indent="-228600" algn="l" rtl="0" fontAlgn="base">
        <a:spcBef>
          <a:spcPct val="20000"/>
        </a:spcBef>
        <a:spcAft>
          <a:spcPct val="0"/>
        </a:spcAft>
        <a:defRPr sz="1600">
          <a:solidFill>
            <a:schemeClr val="tx1"/>
          </a:solidFill>
          <a:latin typeface="+mn-lt"/>
        </a:defRPr>
      </a:lvl8pPr>
      <a:lvl9pPr marL="3886200" indent="-228600" algn="l" rtl="0" fontAlgn="base">
        <a:spcBef>
          <a:spcPct val="20000"/>
        </a:spcBef>
        <a:spcAft>
          <a:spcPct val="0"/>
        </a:spcAft>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5363"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宋体" pitchFamily="2" charset="-122"/>
                <a:cs typeface="Arial" pitchFamily="34" charset="0"/>
              </a:defRPr>
            </a:lvl1pPr>
          </a:lstStyle>
          <a:p>
            <a:pPr>
              <a:defRPr/>
            </a:pPr>
            <a:fld id="{DCDE7C59-B51C-4E72-ACF4-B4FF8AB16DD9}" type="datetime1">
              <a:rPr lang="zh-CN" altLang="en-US"/>
              <a:pPr>
                <a:defRPr/>
              </a:pPr>
              <a:t>2015/3/4</a:t>
            </a:fld>
            <a:endParaRPr lang="en-US"/>
          </a:p>
        </p:txBody>
      </p:sp>
      <p:sp>
        <p:nvSpPr>
          <p:cNvPr id="5" name="Footer Placeholder 4"/>
          <p:cNvSpPr>
            <a:spLocks noGrp="1"/>
          </p:cNvSpPr>
          <p:nvPr>
            <p:ph type="ftr" sz="quarter" idx="3"/>
          </p:nvPr>
        </p:nvSpPr>
        <p:spPr>
          <a:xfrm>
            <a:off x="3124200" y="6356350"/>
            <a:ext cx="2895600" cy="365125"/>
          </a:xfrm>
          <a:prstGeom prst="rect">
            <a:avLst/>
          </a:prstGeom>
          <a:ln>
            <a:solidFill>
              <a:schemeClr val="accent1"/>
            </a:solidFill>
          </a:ln>
        </p:spPr>
        <p:txBody>
          <a:bodyPr vert="horz" wrap="square" lIns="91440" tIns="45720" rIns="91440" bIns="45720" numCol="1" anchor="ctr" anchorCtr="0" compatLnSpc="1">
            <a:prstTxWarp prst="textNoShape">
              <a:avLst/>
            </a:prstTxWarp>
          </a:bodyPr>
          <a:lstStyle>
            <a:lvl1pPr algn="ctr">
              <a:defRPr sz="1200" b="1" i="0">
                <a:solidFill>
                  <a:schemeClr val="tx2"/>
                </a:solidFill>
                <a:ea typeface="宋体" pitchFamily="2" charset="-122"/>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宋体" pitchFamily="2" charset="-122"/>
                <a:cs typeface="Arial" pitchFamily="34" charset="0"/>
              </a:defRPr>
            </a:lvl1pPr>
          </a:lstStyle>
          <a:p>
            <a:pPr>
              <a:defRPr/>
            </a:pPr>
            <a:fld id="{A10147C5-95FB-4513-BCE3-7012B595F77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612" r:id="rId5"/>
    <p:sldLayoutId id="2147484549" r:id="rId6"/>
    <p:sldLayoutId id="2147484550" r:id="rId7"/>
    <p:sldLayoutId id="2147484551" r:id="rId8"/>
    <p:sldLayoutId id="2147484552" r:id="rId9"/>
    <p:sldLayoutId id="2147484553" r:id="rId10"/>
    <p:sldLayoutId id="2147484554" r:id="rId11"/>
  </p:sldLayoutIdLst>
  <p:timing>
    <p:tnLst>
      <p:par>
        <p:cTn id="1" dur="indefinite" restart="never" nodeType="tmRoot"/>
      </p:par>
    </p:tnLst>
  </p:timing>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6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276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宋体" pitchFamily="2" charset="-122"/>
                <a:cs typeface="Arial" pitchFamily="34" charset="0"/>
              </a:defRPr>
            </a:lvl1pPr>
          </a:lstStyle>
          <a:p>
            <a:pPr>
              <a:defRPr/>
            </a:pPr>
            <a:fld id="{621EABFD-37B0-45A3-A810-58B2C40BBD46}" type="datetime1">
              <a:rPr lang="zh-CN" altLang="en-US"/>
              <a:pPr>
                <a:defRPr/>
              </a:pPr>
              <a:t>2015/3/4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ea typeface="宋体" pitchFamily="2" charset="-122"/>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宋体" pitchFamily="2" charset="-122"/>
                <a:cs typeface="Arial" pitchFamily="34" charset="0"/>
              </a:defRPr>
            </a:lvl1pPr>
          </a:lstStyle>
          <a:p>
            <a:pPr>
              <a:defRPr/>
            </a:pPr>
            <a:fld id="{CAE976FD-7D1A-41D0-8A20-425F8192DE3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555" r:id="rId1"/>
    <p:sldLayoutId id="2147484556" r:id="rId2"/>
    <p:sldLayoutId id="2147484557" r:id="rId3"/>
    <p:sldLayoutId id="2147484558" r:id="rId4"/>
    <p:sldLayoutId id="2147484559" r:id="rId5"/>
    <p:sldLayoutId id="2147484560" r:id="rId6"/>
    <p:sldLayoutId id="2147484561" r:id="rId7"/>
    <p:sldLayoutId id="2147484562" r:id="rId8"/>
    <p:sldLayoutId id="2147484563" r:id="rId9"/>
    <p:sldLayoutId id="2147484564" r:id="rId10"/>
    <p:sldLayoutId id="2147484565" r:id="rId11"/>
    <p:sldLayoutId id="2147484566" r:id="rId12"/>
  </p:sldLayoutIdLst>
  <p:timing>
    <p:tnLst>
      <p:par>
        <p:cTn id="1" dur="indefinite" restart="never" nodeType="tmRoot"/>
      </p:par>
    </p:tnLst>
  </p:timing>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62"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40963"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宋体" pitchFamily="2" charset="-122"/>
                <a:cs typeface="Arial" pitchFamily="34" charset="0"/>
              </a:defRPr>
            </a:lvl1pPr>
          </a:lstStyle>
          <a:p>
            <a:pPr>
              <a:defRPr/>
            </a:pPr>
            <a:fld id="{5F5D166B-8DF1-4D5C-BEBA-FD7D1F21DF42}" type="datetime1">
              <a:rPr lang="zh-CN" altLang="en-US"/>
              <a:pPr>
                <a:defRPr/>
              </a:pPr>
              <a:t>2015/3/4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ea typeface="宋体" pitchFamily="2" charset="-122"/>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宋体" pitchFamily="2" charset="-122"/>
                <a:cs typeface="Arial" pitchFamily="34" charset="0"/>
              </a:defRPr>
            </a:lvl1pPr>
          </a:lstStyle>
          <a:p>
            <a:pPr>
              <a:defRPr/>
            </a:pPr>
            <a:fld id="{E3E309A6-11E8-4506-A8D3-92B38CF719C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timing>
    <p:tnLst>
      <p:par>
        <p:cTn id="1" dur="indefinite" restart="never" nodeType="tmRoot"/>
      </p:par>
    </p:tnLst>
  </p:timing>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32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532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宋体" pitchFamily="2" charset="-122"/>
                <a:cs typeface="Arial" pitchFamily="34" charset="0"/>
              </a:defRPr>
            </a:lvl1pPr>
          </a:lstStyle>
          <a:p>
            <a:pPr>
              <a:defRPr/>
            </a:pPr>
            <a:fld id="{7C0E1CAA-64FC-46A0-9716-EBA5D584D7A6}" type="datetime1">
              <a:rPr lang="zh-CN" altLang="en-US"/>
              <a:pPr>
                <a:defRPr/>
              </a:pPr>
              <a:t>2015/3/4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ea typeface="宋体" pitchFamily="2" charset="-122"/>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宋体" pitchFamily="2" charset="-122"/>
                <a:cs typeface="Arial" pitchFamily="34" charset="0"/>
              </a:defRPr>
            </a:lvl1pPr>
          </a:lstStyle>
          <a:p>
            <a:pPr>
              <a:defRPr/>
            </a:pPr>
            <a:fld id="{612EB2FE-89F4-42DF-B792-32259FDD551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Lst>
  <p:timing>
    <p:tnLst>
      <p:par>
        <p:cTn id="1" dur="indefinite" restart="never" nodeType="tmRoot"/>
      </p:par>
    </p:tnLst>
  </p:timing>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5538"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65539"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宋体" pitchFamily="2" charset="-122"/>
                <a:cs typeface="Arial" pitchFamily="34" charset="0"/>
              </a:defRPr>
            </a:lvl1pPr>
          </a:lstStyle>
          <a:p>
            <a:pPr>
              <a:defRPr/>
            </a:pPr>
            <a:fld id="{A86B1216-B5DE-4EC6-A891-C54D701FA0A8}" type="datetime1">
              <a:rPr lang="zh-CN" altLang="en-US"/>
              <a:pPr>
                <a:defRPr/>
              </a:pPr>
              <a:t>2015/3/4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ea typeface="宋体" pitchFamily="2" charset="-122"/>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宋体" pitchFamily="2" charset="-122"/>
                <a:cs typeface="Arial" pitchFamily="34" charset="0"/>
              </a:defRPr>
            </a:lvl1pPr>
          </a:lstStyle>
          <a:p>
            <a:pPr>
              <a:defRPr/>
            </a:pPr>
            <a:fld id="{1B015B7D-F95E-4976-9180-D23CC5319B7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589" r:id="rId1"/>
    <p:sldLayoutId id="2147484590" r:id="rId2"/>
    <p:sldLayoutId id="2147484591" r:id="rId3"/>
    <p:sldLayoutId id="2147484592" r:id="rId4"/>
    <p:sldLayoutId id="2147484593" r:id="rId5"/>
    <p:sldLayoutId id="2147484594" r:id="rId6"/>
    <p:sldLayoutId id="2147484595" r:id="rId7"/>
    <p:sldLayoutId id="2147484596" r:id="rId8"/>
    <p:sldLayoutId id="2147484597" r:id="rId9"/>
    <p:sldLayoutId id="2147484598" r:id="rId10"/>
    <p:sldLayoutId id="2147484599" r:id="rId11"/>
  </p:sldLayoutIdLst>
  <p:timing>
    <p:tnLst>
      <p:par>
        <p:cTn id="1" dur="indefinite" restart="never" nodeType="tmRoot"/>
      </p:par>
    </p:tnLst>
  </p:timing>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78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778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宋体" pitchFamily="2" charset="-122"/>
                <a:cs typeface="Arial" pitchFamily="34" charset="0"/>
              </a:defRPr>
            </a:lvl1pPr>
          </a:lstStyle>
          <a:p>
            <a:pPr>
              <a:defRPr/>
            </a:pPr>
            <a:fld id="{D00DB59C-4003-43FF-8E7F-894FB9951B45}" type="datetime1">
              <a:rPr lang="zh-CN" altLang="en-US"/>
              <a:pPr>
                <a:defRPr/>
              </a:pPr>
              <a:t>2015/3/4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ea typeface="宋体" pitchFamily="2" charset="-122"/>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宋体" pitchFamily="2" charset="-122"/>
                <a:cs typeface="Arial" pitchFamily="34" charset="0"/>
              </a:defRPr>
            </a:lvl1pPr>
          </a:lstStyle>
          <a:p>
            <a:pPr>
              <a:defRPr/>
            </a:pPr>
            <a:fld id="{E715E3F6-0189-4B07-8B38-B86A8B588E8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 id="2147484607" r:id="rId8"/>
    <p:sldLayoutId id="2147484608" r:id="rId9"/>
    <p:sldLayoutId id="2147484609" r:id="rId10"/>
    <p:sldLayoutId id="2147484610" r:id="rId11"/>
  </p:sldLayoutIdLst>
  <p:timing>
    <p:tnLst>
      <p:par>
        <p:cTn id="1" dur="indefinite" restart="never" nodeType="tmRoot"/>
      </p:par>
    </p:tnLst>
  </p:timing>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wmf"/><Relationship Id="rId7" Type="http://schemas.openxmlformats.org/officeDocument/2006/relationships/image" Target="../media/image26.wmf"/><Relationship Id="rId2" Type="http://schemas.openxmlformats.org/officeDocument/2006/relationships/image" Target="../media/image21.wmf"/><Relationship Id="rId1" Type="http://schemas.openxmlformats.org/officeDocument/2006/relationships/slideLayout" Target="../slideLayouts/slideLayout2.xml"/><Relationship Id="rId6" Type="http://schemas.openxmlformats.org/officeDocument/2006/relationships/image" Target="../media/image25.wmf"/><Relationship Id="rId5" Type="http://schemas.openxmlformats.org/officeDocument/2006/relationships/image" Target="../media/image24.wmf"/><Relationship Id="rId4" Type="http://schemas.openxmlformats.org/officeDocument/2006/relationships/image" Target="../media/image23.wmf"/></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jpe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42.emf"/><Relationship Id="rId4"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5.png"/><Relationship Id="rId5" Type="http://schemas.openxmlformats.org/officeDocument/2006/relationships/image" Target="../media/image53.emf"/><Relationship Id="rId4"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59.png"/><Relationship Id="rId4" Type="http://schemas.openxmlformats.org/officeDocument/2006/relationships/image" Target="../media/image6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4.png"/><Relationship Id="rId3" Type="http://schemas.openxmlformats.org/officeDocument/2006/relationships/image" Target="../media/image76.png"/><Relationship Id="rId7" Type="http://schemas.openxmlformats.org/officeDocument/2006/relationships/image" Target="../media/image80.jpeg"/><Relationship Id="rId12"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79.jpeg"/><Relationship Id="rId11" Type="http://schemas.openxmlformats.org/officeDocument/2006/relationships/oleObject" Target="../embeddings/oleObject8.bin"/><Relationship Id="rId5" Type="http://schemas.openxmlformats.org/officeDocument/2006/relationships/image" Target="../media/image78.jpeg"/><Relationship Id="rId10" Type="http://schemas.openxmlformats.org/officeDocument/2006/relationships/image" Target="../media/image83.jpeg"/><Relationship Id="rId4" Type="http://schemas.openxmlformats.org/officeDocument/2006/relationships/image" Target="../media/image77.png"/><Relationship Id="rId9" Type="http://schemas.openxmlformats.org/officeDocument/2006/relationships/image" Target="../media/image82.jpeg"/></Relationships>
</file>

<file path=ppt/slides/_rels/slide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6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7.xml"/><Relationship Id="rId4" Type="http://schemas.openxmlformats.org/officeDocument/2006/relationships/image" Target="../media/image99.jpeg"/></Relationships>
</file>

<file path=ppt/slides/_rels/slide6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84.png"/><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openxmlformats.org/officeDocument/2006/relationships/image" Target="../media/image109.gif"/><Relationship Id="rId3" Type="http://schemas.openxmlformats.org/officeDocument/2006/relationships/image" Target="../media/image105.png"/><Relationship Id="rId7" Type="http://schemas.openxmlformats.org/officeDocument/2006/relationships/image" Target="../media/image108.gif"/><Relationship Id="rId2" Type="http://schemas.openxmlformats.org/officeDocument/2006/relationships/image" Target="../media/image104.jpe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77.png"/><Relationship Id="rId4" Type="http://schemas.openxmlformats.org/officeDocument/2006/relationships/image" Target="../media/image106.png"/><Relationship Id="rId9" Type="http://schemas.openxmlformats.org/officeDocument/2006/relationships/image" Target="../media/image11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111.wmf"/><Relationship Id="rId4" Type="http://schemas.openxmlformats.org/officeDocument/2006/relationships/oleObject" Target="../embeddings/oleObject10.bin"/></Relationships>
</file>

<file path=ppt/slides/_rels/slide7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10.vml"/><Relationship Id="rId4" Type="http://schemas.openxmlformats.org/officeDocument/2006/relationships/image" Target="../media/image116.w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 Id="rId5" Type="http://schemas.openxmlformats.org/officeDocument/2006/relationships/image" Target="../media/image125.jpeg"/><Relationship Id="rId4" Type="http://schemas.openxmlformats.org/officeDocument/2006/relationships/image" Target="../media/image124.jpeg"/></Relationships>
</file>

<file path=ppt/slides/_rels/slide91.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12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Box 3"/>
          <p:cNvSpPr txBox="1">
            <a:spLocks noChangeArrowheads="1"/>
          </p:cNvSpPr>
          <p:nvPr/>
        </p:nvSpPr>
        <p:spPr bwMode="auto">
          <a:xfrm>
            <a:off x="2895600" y="2914650"/>
            <a:ext cx="2806700" cy="579438"/>
          </a:xfrm>
          <a:prstGeom prst="rect">
            <a:avLst/>
          </a:prstGeom>
          <a:noFill/>
          <a:ln w="9525">
            <a:noFill/>
            <a:miter lim="800000"/>
            <a:headEnd/>
            <a:tailEnd/>
          </a:ln>
        </p:spPr>
        <p:txBody>
          <a:bodyPr wrap="none">
            <a:spAutoFit/>
          </a:bodyPr>
          <a:lstStyle/>
          <a:p>
            <a:r>
              <a:rPr lang="zh-CN" altLang="en-US" sz="3200" i="0" dirty="0"/>
              <a:t>张长春  副教授</a:t>
            </a:r>
          </a:p>
        </p:txBody>
      </p:sp>
      <p:sp>
        <p:nvSpPr>
          <p:cNvPr id="92164" name="TextBox 3"/>
          <p:cNvSpPr txBox="1">
            <a:spLocks noChangeArrowheads="1"/>
          </p:cNvSpPr>
          <p:nvPr/>
        </p:nvSpPr>
        <p:spPr bwMode="auto">
          <a:xfrm>
            <a:off x="2797175" y="5264150"/>
            <a:ext cx="3902075" cy="579438"/>
          </a:xfrm>
          <a:prstGeom prst="rect">
            <a:avLst/>
          </a:prstGeom>
          <a:solidFill>
            <a:schemeClr val="tx1"/>
          </a:solidFill>
          <a:ln w="9525">
            <a:noFill/>
            <a:miter lim="800000"/>
            <a:headEnd/>
            <a:tailEnd/>
          </a:ln>
        </p:spPr>
        <p:txBody>
          <a:bodyPr wrap="none">
            <a:spAutoFit/>
          </a:bodyPr>
          <a:lstStyle/>
          <a:p>
            <a:r>
              <a:rPr lang="en-US" altLang="zh-CN" sz="3200" i="0">
                <a:solidFill>
                  <a:schemeClr val="bg1"/>
                </a:solidFill>
                <a:latin typeface="Times New Roman" pitchFamily="18" charset="0"/>
              </a:rPr>
              <a:t>zhangcc@njupt.edu.cn</a:t>
            </a:r>
          </a:p>
        </p:txBody>
      </p:sp>
      <p:sp>
        <p:nvSpPr>
          <p:cNvPr id="2" name="标题 1"/>
          <p:cNvSpPr>
            <a:spLocks noGrp="1"/>
          </p:cNvSpPr>
          <p:nvPr>
            <p:ph type="ctrTitle"/>
          </p:nvPr>
        </p:nvSpPr>
        <p:spPr>
          <a:xfrm>
            <a:off x="1400175" y="1285874"/>
            <a:ext cx="5691188" cy="895351"/>
          </a:xfrm>
        </p:spPr>
        <p:txBody>
          <a:bodyPr/>
          <a:lstStyle/>
          <a:p>
            <a:pPr algn="ctr"/>
            <a:r>
              <a:rPr lang="zh-CN" altLang="en-US" sz="4800" dirty="0"/>
              <a:t>集成电路技术</a:t>
            </a:r>
            <a:r>
              <a:rPr lang="zh-CN" altLang="en-US" sz="4800" dirty="0" smtClean="0"/>
              <a:t>简介</a:t>
            </a:r>
            <a:endParaRPr lang="zh-CN" altLang="en-US" sz="4800"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Rectangle 2"/>
          <p:cNvSpPr>
            <a:spLocks noGrp="1" noChangeArrowheads="1"/>
          </p:cNvSpPr>
          <p:nvPr>
            <p:ph type="title"/>
          </p:nvPr>
        </p:nvSpPr>
        <p:spPr>
          <a:xfrm>
            <a:off x="146050" y="654050"/>
            <a:ext cx="8153400" cy="506413"/>
          </a:xfrm>
        </p:spPr>
        <p:txBody>
          <a:bodyPr/>
          <a:lstStyle/>
          <a:p>
            <a:r>
              <a:rPr lang="zh-CN" altLang="en-US" sz="3200" smtClean="0">
                <a:ea typeface="宋体" charset="-122"/>
              </a:rPr>
              <a:t>集成电路的尺寸</a:t>
            </a:r>
          </a:p>
        </p:txBody>
      </p:sp>
      <p:pic>
        <p:nvPicPr>
          <p:cNvPr id="385026" name="Picture 3"/>
          <p:cNvPicPr>
            <a:picLocks noChangeAspect="1" noChangeArrowheads="1"/>
          </p:cNvPicPr>
          <p:nvPr/>
        </p:nvPicPr>
        <p:blipFill>
          <a:blip r:embed="rId2"/>
          <a:srcRect/>
          <a:stretch>
            <a:fillRect/>
          </a:stretch>
        </p:blipFill>
        <p:spPr bwMode="auto">
          <a:xfrm>
            <a:off x="179388" y="1557338"/>
            <a:ext cx="2493962" cy="2181225"/>
          </a:xfrm>
          <a:prstGeom prst="rect">
            <a:avLst/>
          </a:prstGeom>
          <a:noFill/>
          <a:ln w="9525">
            <a:noFill/>
            <a:miter lim="800000"/>
            <a:headEnd/>
            <a:tailEnd/>
          </a:ln>
        </p:spPr>
      </p:pic>
      <p:pic>
        <p:nvPicPr>
          <p:cNvPr id="385027" name="Picture 4"/>
          <p:cNvPicPr>
            <a:picLocks noChangeAspect="1" noChangeArrowheads="1"/>
          </p:cNvPicPr>
          <p:nvPr/>
        </p:nvPicPr>
        <p:blipFill>
          <a:blip r:embed="rId3"/>
          <a:srcRect/>
          <a:stretch>
            <a:fillRect/>
          </a:stretch>
        </p:blipFill>
        <p:spPr bwMode="auto">
          <a:xfrm>
            <a:off x="2771775" y="1628775"/>
            <a:ext cx="2493963" cy="2139950"/>
          </a:xfrm>
          <a:prstGeom prst="rect">
            <a:avLst/>
          </a:prstGeom>
          <a:noFill/>
          <a:ln w="9525">
            <a:noFill/>
            <a:miter lim="800000"/>
            <a:headEnd/>
            <a:tailEnd/>
          </a:ln>
        </p:spPr>
      </p:pic>
      <p:pic>
        <p:nvPicPr>
          <p:cNvPr id="385028" name="Picture 5"/>
          <p:cNvPicPr>
            <a:picLocks noChangeAspect="1" noChangeArrowheads="1"/>
          </p:cNvPicPr>
          <p:nvPr/>
        </p:nvPicPr>
        <p:blipFill>
          <a:blip r:embed="rId4"/>
          <a:srcRect/>
          <a:stretch>
            <a:fillRect/>
          </a:stretch>
        </p:blipFill>
        <p:spPr bwMode="auto">
          <a:xfrm>
            <a:off x="5580063" y="1557338"/>
            <a:ext cx="2493962" cy="2230437"/>
          </a:xfrm>
          <a:prstGeom prst="rect">
            <a:avLst/>
          </a:prstGeom>
          <a:noFill/>
          <a:ln w="9525">
            <a:noFill/>
            <a:miter lim="800000"/>
            <a:headEnd/>
            <a:tailEnd/>
          </a:ln>
        </p:spPr>
      </p:pic>
      <p:pic>
        <p:nvPicPr>
          <p:cNvPr id="385029" name="Picture 6"/>
          <p:cNvPicPr>
            <a:picLocks noChangeAspect="1" noChangeArrowheads="1"/>
          </p:cNvPicPr>
          <p:nvPr/>
        </p:nvPicPr>
        <p:blipFill>
          <a:blip r:embed="rId5"/>
          <a:srcRect/>
          <a:stretch>
            <a:fillRect/>
          </a:stretch>
        </p:blipFill>
        <p:spPr bwMode="auto">
          <a:xfrm>
            <a:off x="179388" y="3789363"/>
            <a:ext cx="2493962" cy="2189162"/>
          </a:xfrm>
          <a:prstGeom prst="rect">
            <a:avLst/>
          </a:prstGeom>
          <a:noFill/>
          <a:ln w="9525">
            <a:noFill/>
            <a:miter lim="800000"/>
            <a:headEnd/>
            <a:tailEnd/>
          </a:ln>
        </p:spPr>
      </p:pic>
      <p:pic>
        <p:nvPicPr>
          <p:cNvPr id="385030" name="Picture 7"/>
          <p:cNvPicPr>
            <a:picLocks noChangeAspect="1" noChangeArrowheads="1"/>
          </p:cNvPicPr>
          <p:nvPr/>
        </p:nvPicPr>
        <p:blipFill>
          <a:blip r:embed="rId6"/>
          <a:srcRect/>
          <a:stretch>
            <a:fillRect/>
          </a:stretch>
        </p:blipFill>
        <p:spPr bwMode="auto">
          <a:xfrm>
            <a:off x="2771775" y="3789363"/>
            <a:ext cx="2493963" cy="2246312"/>
          </a:xfrm>
          <a:prstGeom prst="rect">
            <a:avLst/>
          </a:prstGeom>
          <a:noFill/>
          <a:ln w="9525">
            <a:noFill/>
            <a:miter lim="800000"/>
            <a:headEnd/>
            <a:tailEnd/>
          </a:ln>
        </p:spPr>
      </p:pic>
      <p:pic>
        <p:nvPicPr>
          <p:cNvPr id="385031" name="Picture 8"/>
          <p:cNvPicPr>
            <a:picLocks noChangeAspect="1" noChangeArrowheads="1"/>
          </p:cNvPicPr>
          <p:nvPr/>
        </p:nvPicPr>
        <p:blipFill>
          <a:blip r:embed="rId7"/>
          <a:srcRect/>
          <a:stretch>
            <a:fillRect/>
          </a:stretch>
        </p:blipFill>
        <p:spPr bwMode="auto">
          <a:xfrm>
            <a:off x="5580063" y="3860800"/>
            <a:ext cx="2493962" cy="21717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5250" name="Picture 2" descr="INTEGRATION"/>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225675" y="3497263"/>
            <a:ext cx="4124325" cy="2884487"/>
          </a:xfrm>
          <a:prstGeom prst="rect">
            <a:avLst/>
          </a:prstGeom>
          <a:noFill/>
          <a:ln w="9525">
            <a:noFill/>
            <a:miter lim="800000"/>
            <a:headEnd/>
            <a:tailEnd/>
          </a:ln>
        </p:spPr>
      </p:pic>
      <p:pic>
        <p:nvPicPr>
          <p:cNvPr id="565251" name="Picture 3" descr="hdtv"/>
          <p:cNvPicPr>
            <a:picLocks noChangeAspect="1" noChangeArrowheads="1"/>
          </p:cNvPicPr>
          <p:nvPr/>
        </p:nvPicPr>
        <p:blipFill>
          <a:blip r:embed="rId3"/>
          <a:srcRect/>
          <a:stretch>
            <a:fillRect/>
          </a:stretch>
        </p:blipFill>
        <p:spPr bwMode="auto">
          <a:xfrm>
            <a:off x="5148263" y="2092325"/>
            <a:ext cx="831850" cy="833438"/>
          </a:xfrm>
          <a:prstGeom prst="rect">
            <a:avLst/>
          </a:prstGeom>
          <a:noFill/>
          <a:ln w="9525">
            <a:noFill/>
            <a:miter lim="800000"/>
            <a:headEnd/>
            <a:tailEnd/>
          </a:ln>
        </p:spPr>
      </p:pic>
      <p:pic>
        <p:nvPicPr>
          <p:cNvPr id="565252" name="Picture 4" descr="tabletpc"/>
          <p:cNvPicPr>
            <a:picLocks noChangeAspect="1" noChangeArrowheads="1"/>
          </p:cNvPicPr>
          <p:nvPr/>
        </p:nvPicPr>
        <p:blipFill>
          <a:blip r:embed="rId4"/>
          <a:srcRect/>
          <a:stretch>
            <a:fillRect/>
          </a:stretch>
        </p:blipFill>
        <p:spPr bwMode="auto">
          <a:xfrm>
            <a:off x="4198938" y="1943100"/>
            <a:ext cx="733425" cy="727075"/>
          </a:xfrm>
          <a:prstGeom prst="rect">
            <a:avLst/>
          </a:prstGeom>
          <a:noFill/>
          <a:ln w="9525">
            <a:noFill/>
            <a:miter lim="800000"/>
            <a:headEnd/>
            <a:tailEnd/>
          </a:ln>
        </p:spPr>
      </p:pic>
      <p:pic>
        <p:nvPicPr>
          <p:cNvPr id="565253" name="Picture 5" descr="vphone"/>
          <p:cNvPicPr>
            <a:picLocks noChangeAspect="1" noChangeArrowheads="1"/>
          </p:cNvPicPr>
          <p:nvPr/>
        </p:nvPicPr>
        <p:blipFill>
          <a:blip r:embed="rId5"/>
          <a:srcRect/>
          <a:stretch>
            <a:fillRect/>
          </a:stretch>
        </p:blipFill>
        <p:spPr bwMode="auto">
          <a:xfrm>
            <a:off x="6208713" y="2473325"/>
            <a:ext cx="785812" cy="785813"/>
          </a:xfrm>
          <a:prstGeom prst="rect">
            <a:avLst/>
          </a:prstGeom>
          <a:noFill/>
          <a:ln w="9525">
            <a:noFill/>
            <a:miter lim="800000"/>
            <a:headEnd/>
            <a:tailEnd/>
          </a:ln>
        </p:spPr>
      </p:pic>
      <p:pic>
        <p:nvPicPr>
          <p:cNvPr id="565254" name="Picture 6" descr="stb"/>
          <p:cNvPicPr>
            <a:picLocks noChangeAspect="1" noChangeArrowheads="1"/>
          </p:cNvPicPr>
          <p:nvPr/>
        </p:nvPicPr>
        <p:blipFill>
          <a:blip r:embed="rId6"/>
          <a:srcRect/>
          <a:stretch>
            <a:fillRect/>
          </a:stretch>
        </p:blipFill>
        <p:spPr bwMode="auto">
          <a:xfrm>
            <a:off x="3117850" y="2041525"/>
            <a:ext cx="949325" cy="914400"/>
          </a:xfrm>
          <a:prstGeom prst="rect">
            <a:avLst/>
          </a:prstGeom>
          <a:noFill/>
          <a:ln w="9525">
            <a:noFill/>
            <a:miter lim="800000"/>
            <a:headEnd/>
            <a:tailEnd/>
          </a:ln>
        </p:spPr>
      </p:pic>
      <p:pic>
        <p:nvPicPr>
          <p:cNvPr id="565255" name="Picture 7" descr="dvd"/>
          <p:cNvPicPr>
            <a:picLocks noChangeAspect="1" noChangeArrowheads="1"/>
          </p:cNvPicPr>
          <p:nvPr/>
        </p:nvPicPr>
        <p:blipFill>
          <a:blip r:embed="rId7"/>
          <a:srcRect/>
          <a:stretch>
            <a:fillRect/>
          </a:stretch>
        </p:blipFill>
        <p:spPr bwMode="auto">
          <a:xfrm>
            <a:off x="1547813" y="4803775"/>
            <a:ext cx="909637" cy="866775"/>
          </a:xfrm>
          <a:prstGeom prst="rect">
            <a:avLst/>
          </a:prstGeom>
          <a:noFill/>
          <a:ln w="9525">
            <a:noFill/>
            <a:miter lim="800000"/>
            <a:headEnd/>
            <a:tailEnd/>
          </a:ln>
        </p:spPr>
      </p:pic>
      <p:pic>
        <p:nvPicPr>
          <p:cNvPr id="565256" name="Picture 8" descr="ps2"/>
          <p:cNvPicPr>
            <a:picLocks noChangeAspect="1" noChangeArrowheads="1"/>
          </p:cNvPicPr>
          <p:nvPr/>
        </p:nvPicPr>
        <p:blipFill>
          <a:blip r:embed="rId8"/>
          <a:srcRect/>
          <a:stretch>
            <a:fillRect/>
          </a:stretch>
        </p:blipFill>
        <p:spPr bwMode="auto">
          <a:xfrm>
            <a:off x="6497638" y="3494088"/>
            <a:ext cx="760412" cy="760412"/>
          </a:xfrm>
          <a:prstGeom prst="rect">
            <a:avLst/>
          </a:prstGeom>
          <a:noFill/>
          <a:ln w="9525">
            <a:noFill/>
            <a:miter lim="800000"/>
            <a:headEnd/>
            <a:tailEnd/>
          </a:ln>
        </p:spPr>
      </p:pic>
      <p:pic>
        <p:nvPicPr>
          <p:cNvPr id="565257" name="Picture 9" descr="speakers"/>
          <p:cNvPicPr>
            <a:picLocks noChangeAspect="1" noChangeArrowheads="1"/>
          </p:cNvPicPr>
          <p:nvPr/>
        </p:nvPicPr>
        <p:blipFill>
          <a:blip r:embed="rId9"/>
          <a:srcRect/>
          <a:stretch>
            <a:fillRect/>
          </a:stretch>
        </p:blipFill>
        <p:spPr bwMode="auto">
          <a:xfrm>
            <a:off x="1663700" y="3530600"/>
            <a:ext cx="747713" cy="733425"/>
          </a:xfrm>
          <a:prstGeom prst="rect">
            <a:avLst/>
          </a:prstGeom>
          <a:noFill/>
          <a:ln w="9525">
            <a:noFill/>
            <a:miter lim="800000"/>
            <a:headEnd/>
            <a:tailEnd/>
          </a:ln>
        </p:spPr>
      </p:pic>
      <p:pic>
        <p:nvPicPr>
          <p:cNvPr id="565258" name="Picture 10" descr="usbflashdrive"/>
          <p:cNvPicPr>
            <a:picLocks noChangeAspect="1" noChangeArrowheads="1"/>
          </p:cNvPicPr>
          <p:nvPr/>
        </p:nvPicPr>
        <p:blipFill>
          <a:blip r:embed="rId10"/>
          <a:srcRect/>
          <a:stretch>
            <a:fillRect/>
          </a:stretch>
        </p:blipFill>
        <p:spPr bwMode="auto">
          <a:xfrm>
            <a:off x="6607175" y="4606925"/>
            <a:ext cx="989013" cy="796925"/>
          </a:xfrm>
          <a:prstGeom prst="rect">
            <a:avLst/>
          </a:prstGeom>
          <a:noFill/>
          <a:ln w="9525">
            <a:noFill/>
            <a:miter lim="800000"/>
            <a:headEnd/>
            <a:tailEnd/>
          </a:ln>
        </p:spPr>
      </p:pic>
      <p:sp>
        <p:nvSpPr>
          <p:cNvPr id="565259" name="Text Box 11"/>
          <p:cNvSpPr txBox="1">
            <a:spLocks noChangeArrowheads="1"/>
          </p:cNvSpPr>
          <p:nvPr/>
        </p:nvSpPr>
        <p:spPr bwMode="auto">
          <a:xfrm>
            <a:off x="7218363" y="4179888"/>
            <a:ext cx="1385887" cy="442912"/>
          </a:xfrm>
          <a:prstGeom prst="rect">
            <a:avLst/>
          </a:prstGeom>
          <a:noFill/>
          <a:ln w="12700">
            <a:noFill/>
            <a:miter lim="800000"/>
            <a:headEnd type="none" w="sm" len="sm"/>
            <a:tailEnd type="none" w="sm" len="sm"/>
          </a:ln>
          <a:effectLst/>
        </p:spPr>
        <p:txBody>
          <a:bodyPr wrap="none">
            <a:spAutoFit/>
          </a:bodyPr>
          <a:lstStyle/>
          <a:p>
            <a:pPr eaLnBrk="0" hangingPunct="0">
              <a:defRPr/>
            </a:pPr>
            <a:r>
              <a:rPr kumimoji="1" lang="en-US" altLang="zh-CN" sz="2300" b="1" i="0">
                <a:solidFill>
                  <a:schemeClr val="bg1"/>
                </a:solidFill>
                <a:effectLst>
                  <a:outerShdw blurRad="38100" dist="38100" dir="2700000" algn="tl">
                    <a:srgbClr val="C0C0C0"/>
                  </a:outerShdw>
                </a:effectLst>
                <a:latin typeface="Arial" charset="0"/>
                <a:ea typeface="华文中宋" pitchFamily="2" charset="-122"/>
              </a:rPr>
              <a:t>USB</a:t>
            </a:r>
            <a:r>
              <a:rPr kumimoji="1" lang="zh-CN" altLang="en-US" sz="2300" b="1" i="0">
                <a:solidFill>
                  <a:schemeClr val="bg1"/>
                </a:solidFill>
                <a:effectLst>
                  <a:outerShdw blurRad="38100" dist="38100" dir="2700000" algn="tl">
                    <a:srgbClr val="C0C0C0"/>
                  </a:outerShdw>
                </a:effectLst>
                <a:latin typeface="Arial" charset="0"/>
                <a:ea typeface="华文中宋" pitchFamily="2" charset="-122"/>
              </a:rPr>
              <a:t>闪存</a:t>
            </a:r>
          </a:p>
        </p:txBody>
      </p:sp>
      <p:sp>
        <p:nvSpPr>
          <p:cNvPr id="565260" name="Text Box 12"/>
          <p:cNvSpPr txBox="1">
            <a:spLocks noChangeArrowheads="1"/>
          </p:cNvSpPr>
          <p:nvPr/>
        </p:nvSpPr>
        <p:spPr bwMode="auto">
          <a:xfrm>
            <a:off x="1023938" y="2162175"/>
            <a:ext cx="1352550" cy="442913"/>
          </a:xfrm>
          <a:prstGeom prst="rect">
            <a:avLst/>
          </a:prstGeom>
          <a:noFill/>
          <a:ln w="12700">
            <a:noFill/>
            <a:miter lim="800000"/>
            <a:headEnd type="none" w="sm" len="sm"/>
            <a:tailEnd type="none" w="sm" len="sm"/>
          </a:ln>
          <a:effectLst/>
        </p:spPr>
        <p:txBody>
          <a:bodyPr wrap="none">
            <a:spAutoFit/>
          </a:bodyPr>
          <a:lstStyle/>
          <a:p>
            <a:pPr eaLnBrk="0" hangingPunct="0">
              <a:defRPr/>
            </a:pPr>
            <a:r>
              <a:rPr kumimoji="1" lang="zh-CN" altLang="en-US" sz="2300" b="1" i="0">
                <a:solidFill>
                  <a:schemeClr val="bg1"/>
                </a:solidFill>
                <a:effectLst>
                  <a:outerShdw blurRad="38100" dist="38100" dir="2700000" algn="tl">
                    <a:srgbClr val="C0C0C0"/>
                  </a:outerShdw>
                </a:effectLst>
                <a:latin typeface="Arial" charset="0"/>
                <a:ea typeface="华文中宋" pitchFamily="2" charset="-122"/>
              </a:rPr>
              <a:t>汽车电子</a:t>
            </a:r>
          </a:p>
        </p:txBody>
      </p:sp>
      <p:sp>
        <p:nvSpPr>
          <p:cNvPr id="565261" name="Text Box 13"/>
          <p:cNvSpPr txBox="1">
            <a:spLocks noChangeArrowheads="1"/>
          </p:cNvSpPr>
          <p:nvPr/>
        </p:nvSpPr>
        <p:spPr bwMode="auto">
          <a:xfrm>
            <a:off x="468313" y="3314700"/>
            <a:ext cx="1352550" cy="442913"/>
          </a:xfrm>
          <a:prstGeom prst="rect">
            <a:avLst/>
          </a:prstGeom>
          <a:noFill/>
          <a:ln w="12700">
            <a:noFill/>
            <a:miter lim="800000"/>
            <a:headEnd type="none" w="sm" len="sm"/>
            <a:tailEnd type="none" w="sm" len="sm"/>
          </a:ln>
          <a:effectLst/>
        </p:spPr>
        <p:txBody>
          <a:bodyPr wrap="none">
            <a:spAutoFit/>
          </a:bodyPr>
          <a:lstStyle/>
          <a:p>
            <a:pPr eaLnBrk="0" hangingPunct="0">
              <a:defRPr/>
            </a:pPr>
            <a:r>
              <a:rPr kumimoji="1" lang="zh-CN" altLang="en-US" sz="2300" b="1" i="0">
                <a:solidFill>
                  <a:schemeClr val="bg1"/>
                </a:solidFill>
                <a:effectLst>
                  <a:outerShdw blurRad="38100" dist="38100" dir="2700000" algn="tl">
                    <a:srgbClr val="C0C0C0"/>
                  </a:outerShdw>
                </a:effectLst>
                <a:latin typeface="Arial" charset="0"/>
                <a:ea typeface="华文中宋" pitchFamily="2" charset="-122"/>
              </a:rPr>
              <a:t>音响设备</a:t>
            </a:r>
          </a:p>
        </p:txBody>
      </p:sp>
      <p:sp>
        <p:nvSpPr>
          <p:cNvPr id="565262" name="Text Box 14"/>
          <p:cNvSpPr txBox="1">
            <a:spLocks noChangeArrowheads="1"/>
          </p:cNvSpPr>
          <p:nvPr/>
        </p:nvSpPr>
        <p:spPr bwMode="auto">
          <a:xfrm>
            <a:off x="468313" y="4394200"/>
            <a:ext cx="1758950" cy="442913"/>
          </a:xfrm>
          <a:prstGeom prst="rect">
            <a:avLst/>
          </a:prstGeom>
          <a:noFill/>
          <a:ln w="12700">
            <a:noFill/>
            <a:miter lim="800000"/>
            <a:headEnd type="none" w="sm" len="sm"/>
            <a:tailEnd type="none" w="sm" len="sm"/>
          </a:ln>
          <a:effectLst/>
        </p:spPr>
        <p:txBody>
          <a:bodyPr wrap="none">
            <a:spAutoFit/>
          </a:bodyPr>
          <a:lstStyle/>
          <a:p>
            <a:pPr eaLnBrk="0" hangingPunct="0">
              <a:defRPr/>
            </a:pPr>
            <a:r>
              <a:rPr kumimoji="1" lang="en-US" altLang="zh-CN" sz="2300" b="1" i="0">
                <a:solidFill>
                  <a:schemeClr val="bg1"/>
                </a:solidFill>
                <a:effectLst>
                  <a:outerShdw blurRad="38100" dist="38100" dir="2700000" algn="tl">
                    <a:srgbClr val="C0C0C0"/>
                  </a:outerShdw>
                </a:effectLst>
                <a:latin typeface="Arial" charset="0"/>
                <a:ea typeface="华文中宋" pitchFamily="2" charset="-122"/>
              </a:rPr>
              <a:t>DVD </a:t>
            </a:r>
            <a:r>
              <a:rPr kumimoji="1" lang="zh-CN" altLang="en-US" sz="2300" b="1" i="0">
                <a:solidFill>
                  <a:schemeClr val="bg1"/>
                </a:solidFill>
                <a:effectLst>
                  <a:outerShdw blurRad="38100" dist="38100" dir="2700000" algn="tl">
                    <a:srgbClr val="C0C0C0"/>
                  </a:outerShdw>
                </a:effectLst>
                <a:latin typeface="Arial" charset="0"/>
                <a:ea typeface="华文中宋" pitchFamily="2" charset="-122"/>
                <a:cs typeface="Times New Roman" pitchFamily="18" charset="0"/>
              </a:rPr>
              <a:t>播放器</a:t>
            </a:r>
            <a:endParaRPr kumimoji="1" lang="zh-CN" altLang="en-US" sz="2300" b="1" i="0">
              <a:solidFill>
                <a:schemeClr val="bg1"/>
              </a:solidFill>
              <a:effectLst>
                <a:outerShdw blurRad="38100" dist="38100" dir="2700000" algn="tl">
                  <a:srgbClr val="C0C0C0"/>
                </a:outerShdw>
              </a:effectLst>
              <a:latin typeface="Arial" charset="0"/>
              <a:ea typeface="华文中宋" pitchFamily="2" charset="-122"/>
            </a:endParaRPr>
          </a:p>
        </p:txBody>
      </p:sp>
      <p:sp>
        <p:nvSpPr>
          <p:cNvPr id="565263" name="Text Box 15"/>
          <p:cNvSpPr txBox="1">
            <a:spLocks noChangeArrowheads="1"/>
          </p:cNvSpPr>
          <p:nvPr/>
        </p:nvSpPr>
        <p:spPr bwMode="auto">
          <a:xfrm>
            <a:off x="3832225" y="1411288"/>
            <a:ext cx="1352550" cy="442912"/>
          </a:xfrm>
          <a:prstGeom prst="rect">
            <a:avLst/>
          </a:prstGeom>
          <a:noFill/>
          <a:ln w="12700">
            <a:noFill/>
            <a:miter lim="800000"/>
            <a:headEnd type="none" w="sm" len="sm"/>
            <a:tailEnd type="none" w="sm" len="sm"/>
          </a:ln>
          <a:effectLst/>
        </p:spPr>
        <p:txBody>
          <a:bodyPr wrap="none">
            <a:spAutoFit/>
          </a:bodyPr>
          <a:lstStyle/>
          <a:p>
            <a:pPr eaLnBrk="0" hangingPunct="0">
              <a:defRPr/>
            </a:pPr>
            <a:r>
              <a:rPr kumimoji="1" lang="zh-CN" altLang="en-US" sz="2300" b="1" i="0">
                <a:solidFill>
                  <a:schemeClr val="bg1"/>
                </a:solidFill>
                <a:effectLst>
                  <a:outerShdw blurRad="38100" dist="38100" dir="2700000" algn="tl">
                    <a:srgbClr val="C0C0C0"/>
                  </a:outerShdw>
                </a:effectLst>
                <a:latin typeface="Arial" charset="0"/>
                <a:ea typeface="华文中宋" pitchFamily="2" charset="-122"/>
              </a:rPr>
              <a:t>手机电视</a:t>
            </a:r>
          </a:p>
        </p:txBody>
      </p:sp>
      <p:sp>
        <p:nvSpPr>
          <p:cNvPr id="565264" name="Text Box 16"/>
          <p:cNvSpPr txBox="1">
            <a:spLocks noChangeArrowheads="1"/>
          </p:cNvSpPr>
          <p:nvPr/>
        </p:nvSpPr>
        <p:spPr bwMode="auto">
          <a:xfrm>
            <a:off x="7256463" y="3300413"/>
            <a:ext cx="1060450" cy="442912"/>
          </a:xfrm>
          <a:prstGeom prst="rect">
            <a:avLst/>
          </a:prstGeom>
          <a:noFill/>
          <a:ln w="12700">
            <a:noFill/>
            <a:miter lim="800000"/>
            <a:headEnd type="none" w="sm" len="sm"/>
            <a:tailEnd type="none" w="sm" len="sm"/>
          </a:ln>
          <a:effectLst/>
        </p:spPr>
        <p:txBody>
          <a:bodyPr wrap="none">
            <a:spAutoFit/>
          </a:bodyPr>
          <a:lstStyle/>
          <a:p>
            <a:pPr eaLnBrk="0" hangingPunct="0">
              <a:defRPr/>
            </a:pPr>
            <a:r>
              <a:rPr kumimoji="1" lang="zh-CN" altLang="en-US" sz="2300" b="1" i="0">
                <a:solidFill>
                  <a:schemeClr val="bg1"/>
                </a:solidFill>
                <a:effectLst>
                  <a:outerShdw blurRad="38100" dist="38100" dir="2700000" algn="tl">
                    <a:srgbClr val="C0C0C0"/>
                  </a:outerShdw>
                </a:effectLst>
                <a:latin typeface="Arial" charset="0"/>
                <a:ea typeface="华文中宋" pitchFamily="2" charset="-122"/>
              </a:rPr>
              <a:t>游戏机</a:t>
            </a:r>
          </a:p>
        </p:txBody>
      </p:sp>
      <p:sp>
        <p:nvSpPr>
          <p:cNvPr id="565265" name="Text Box 17"/>
          <p:cNvSpPr txBox="1">
            <a:spLocks noChangeArrowheads="1"/>
          </p:cNvSpPr>
          <p:nvPr/>
        </p:nvSpPr>
        <p:spPr bwMode="auto">
          <a:xfrm>
            <a:off x="6818313" y="2098675"/>
            <a:ext cx="1352550" cy="442913"/>
          </a:xfrm>
          <a:prstGeom prst="rect">
            <a:avLst/>
          </a:prstGeom>
          <a:noFill/>
          <a:ln w="12700">
            <a:noFill/>
            <a:miter lim="800000"/>
            <a:headEnd type="none" w="sm" len="sm"/>
            <a:tailEnd type="none" w="sm" len="sm"/>
          </a:ln>
          <a:effectLst/>
        </p:spPr>
        <p:txBody>
          <a:bodyPr wrap="none">
            <a:spAutoFit/>
          </a:bodyPr>
          <a:lstStyle/>
          <a:p>
            <a:pPr eaLnBrk="0" hangingPunct="0">
              <a:defRPr/>
            </a:pPr>
            <a:r>
              <a:rPr kumimoji="1" lang="zh-CN" altLang="en-US" sz="2300" b="1" i="0">
                <a:solidFill>
                  <a:schemeClr val="bg1"/>
                </a:solidFill>
                <a:effectLst>
                  <a:outerShdw blurRad="38100" dist="38100" dir="2700000" algn="tl">
                    <a:srgbClr val="C0C0C0"/>
                  </a:outerShdw>
                </a:effectLst>
                <a:latin typeface="Arial" charset="0"/>
                <a:ea typeface="华文中宋" pitchFamily="2" charset="-122"/>
              </a:rPr>
              <a:t>视频电话</a:t>
            </a:r>
          </a:p>
        </p:txBody>
      </p:sp>
      <p:sp>
        <p:nvSpPr>
          <p:cNvPr id="565266" name="Text Box 18"/>
          <p:cNvSpPr txBox="1">
            <a:spLocks noChangeArrowheads="1"/>
          </p:cNvSpPr>
          <p:nvPr/>
        </p:nvSpPr>
        <p:spPr bwMode="auto">
          <a:xfrm>
            <a:off x="2465388" y="1555750"/>
            <a:ext cx="1060450" cy="442913"/>
          </a:xfrm>
          <a:prstGeom prst="rect">
            <a:avLst/>
          </a:prstGeom>
          <a:noFill/>
          <a:ln w="12700">
            <a:noFill/>
            <a:miter lim="800000"/>
            <a:headEnd type="none" w="sm" len="sm"/>
            <a:tailEnd type="none" w="sm" len="sm"/>
          </a:ln>
          <a:effectLst/>
        </p:spPr>
        <p:txBody>
          <a:bodyPr wrap="none">
            <a:spAutoFit/>
          </a:bodyPr>
          <a:lstStyle/>
          <a:p>
            <a:pPr eaLnBrk="0" hangingPunct="0">
              <a:defRPr/>
            </a:pPr>
            <a:r>
              <a:rPr kumimoji="1" lang="zh-CN" altLang="en-US" sz="2300" b="1" i="0">
                <a:solidFill>
                  <a:schemeClr val="bg1"/>
                </a:solidFill>
                <a:effectLst>
                  <a:outerShdw blurRad="38100" dist="38100" dir="2700000" algn="tl">
                    <a:srgbClr val="C0C0C0"/>
                  </a:outerShdw>
                </a:effectLst>
                <a:latin typeface="Arial" charset="0"/>
                <a:ea typeface="华文中宋" pitchFamily="2" charset="-122"/>
              </a:rPr>
              <a:t>流媒体</a:t>
            </a:r>
          </a:p>
        </p:txBody>
      </p:sp>
      <p:sp>
        <p:nvSpPr>
          <p:cNvPr id="565267" name="Text Box 19"/>
          <p:cNvSpPr txBox="1">
            <a:spLocks noChangeArrowheads="1"/>
          </p:cNvSpPr>
          <p:nvPr/>
        </p:nvSpPr>
        <p:spPr bwMode="auto">
          <a:xfrm>
            <a:off x="5492750" y="1625600"/>
            <a:ext cx="1352550" cy="442913"/>
          </a:xfrm>
          <a:prstGeom prst="rect">
            <a:avLst/>
          </a:prstGeom>
          <a:noFill/>
          <a:ln w="12700">
            <a:noFill/>
            <a:miter lim="800000"/>
            <a:headEnd type="none" w="sm" len="sm"/>
            <a:tailEnd type="none" w="sm" len="sm"/>
          </a:ln>
          <a:effectLst/>
        </p:spPr>
        <p:txBody>
          <a:bodyPr wrap="none">
            <a:spAutoFit/>
          </a:bodyPr>
          <a:lstStyle/>
          <a:p>
            <a:pPr eaLnBrk="0" hangingPunct="0">
              <a:defRPr/>
            </a:pPr>
            <a:r>
              <a:rPr kumimoji="1" lang="zh-CN" altLang="en-US" sz="2300" b="1" i="0">
                <a:solidFill>
                  <a:schemeClr val="bg1"/>
                </a:solidFill>
                <a:effectLst>
                  <a:outerShdw blurRad="38100" dist="38100" dir="2700000" algn="tl">
                    <a:srgbClr val="C0C0C0"/>
                  </a:outerShdw>
                </a:effectLst>
                <a:latin typeface="Arial" charset="0"/>
                <a:ea typeface="华文中宋" pitchFamily="2" charset="-122"/>
              </a:rPr>
              <a:t>高清影像</a:t>
            </a:r>
          </a:p>
        </p:txBody>
      </p:sp>
      <p:grpSp>
        <p:nvGrpSpPr>
          <p:cNvPr id="2" name="Group 20"/>
          <p:cNvGrpSpPr>
            <a:grpSpLocks/>
          </p:cNvGrpSpPr>
          <p:nvPr/>
        </p:nvGrpSpPr>
        <p:grpSpPr bwMode="auto">
          <a:xfrm>
            <a:off x="1979613" y="2538413"/>
            <a:ext cx="936625" cy="779462"/>
            <a:chOff x="3379" y="3702"/>
            <a:chExt cx="545" cy="454"/>
          </a:xfrm>
        </p:grpSpPr>
        <p:sp>
          <p:nvSpPr>
            <p:cNvPr id="565269" name="Oval 21"/>
            <p:cNvSpPr>
              <a:spLocks noChangeArrowheads="1"/>
            </p:cNvSpPr>
            <p:nvPr/>
          </p:nvSpPr>
          <p:spPr bwMode="auto">
            <a:xfrm>
              <a:off x="3470" y="3702"/>
              <a:ext cx="454" cy="454"/>
            </a:xfrm>
            <a:prstGeom prst="ellipse">
              <a:avLst/>
            </a:prstGeom>
            <a:solidFill>
              <a:srgbClr val="FFCC99"/>
            </a:solidFill>
            <a:ln w="15875" algn="ctr">
              <a:noFill/>
              <a:round/>
              <a:headEnd/>
              <a:tailEnd/>
            </a:ln>
            <a:effectLst/>
          </p:spPr>
          <p:txBody>
            <a:bodyPr wrap="none" anchor="ctr"/>
            <a:lstStyle/>
            <a:p>
              <a:pPr>
                <a:spcBef>
                  <a:spcPct val="40000"/>
                </a:spcBef>
                <a:defRPr/>
              </a:pPr>
              <a:endParaRPr lang="zh-CN" altLang="en-US" sz="4800" b="1" i="0">
                <a:solidFill>
                  <a:schemeClr val="bg1"/>
                </a:solidFill>
                <a:effectLst>
                  <a:outerShdw blurRad="38100" dist="38100" dir="2700000" algn="tl">
                    <a:srgbClr val="FFFFFF"/>
                  </a:outerShdw>
                </a:effectLst>
                <a:latin typeface="Arial" charset="0"/>
                <a:ea typeface="华文中宋" pitchFamily="2" charset="-122"/>
              </a:endParaRPr>
            </a:p>
          </p:txBody>
        </p:sp>
        <p:pic>
          <p:nvPicPr>
            <p:cNvPr id="386070" name="Picture 22" descr="audi"/>
            <p:cNvPicPr>
              <a:picLocks noChangeAspect="1" noChangeArrowheads="1"/>
            </p:cNvPicPr>
            <p:nvPr/>
          </p:nvPicPr>
          <p:blipFill>
            <a:blip r:embed="rId11">
              <a:clrChange>
                <a:clrFrom>
                  <a:srgbClr val="FFFFFF"/>
                </a:clrFrom>
                <a:clrTo>
                  <a:srgbClr val="FFFFFF">
                    <a:alpha val="0"/>
                  </a:srgbClr>
                </a:clrTo>
              </a:clrChange>
            </a:blip>
            <a:srcRect/>
            <a:stretch>
              <a:fillRect/>
            </a:stretch>
          </p:blipFill>
          <p:spPr bwMode="auto">
            <a:xfrm>
              <a:off x="3379" y="3748"/>
              <a:ext cx="544" cy="408"/>
            </a:xfrm>
            <a:prstGeom prst="rect">
              <a:avLst/>
            </a:prstGeom>
            <a:noFill/>
            <a:ln w="9525">
              <a:noFill/>
              <a:miter lim="800000"/>
              <a:headEnd/>
              <a:tailEnd/>
            </a:ln>
          </p:spPr>
        </p:pic>
      </p:grpSp>
      <p:sp>
        <p:nvSpPr>
          <p:cNvPr id="386068" name="Rectangle 23"/>
          <p:cNvSpPr>
            <a:spLocks noChangeArrowheads="1"/>
          </p:cNvSpPr>
          <p:nvPr/>
        </p:nvSpPr>
        <p:spPr bwMode="auto">
          <a:xfrm>
            <a:off x="266700" y="788988"/>
            <a:ext cx="4670425" cy="579437"/>
          </a:xfrm>
          <a:prstGeom prst="rect">
            <a:avLst/>
          </a:prstGeom>
          <a:noFill/>
          <a:ln w="9525" algn="ctr">
            <a:noFill/>
            <a:miter lim="800000"/>
            <a:headEnd/>
            <a:tailEnd/>
          </a:ln>
        </p:spPr>
        <p:txBody>
          <a:bodyPr wrap="none">
            <a:spAutoFit/>
          </a:bodyPr>
          <a:lstStyle/>
          <a:p>
            <a:pPr algn="ctr"/>
            <a:r>
              <a:rPr lang="zh-CN" altLang="en-US" sz="3200" b="1" i="0">
                <a:solidFill>
                  <a:srgbClr val="CC3300"/>
                </a:solidFill>
                <a:latin typeface="Arial" charset="0"/>
              </a:rPr>
              <a:t>各种</a:t>
            </a:r>
            <a:r>
              <a:rPr lang="en-US" altLang="zh-CN" sz="3200" b="1" i="0">
                <a:solidFill>
                  <a:srgbClr val="CC3300"/>
                </a:solidFill>
                <a:latin typeface="Arial" charset="0"/>
              </a:rPr>
              <a:t>IC</a:t>
            </a:r>
            <a:r>
              <a:rPr lang="zh-CN" altLang="en-US" sz="3200" b="1" i="0">
                <a:solidFill>
                  <a:srgbClr val="CC3300"/>
                </a:solidFill>
                <a:latin typeface="Arial" charset="0"/>
              </a:rPr>
              <a:t>相关产品无处不在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65250"/>
                                        </p:tgtEl>
                                        <p:attrNameLst>
                                          <p:attrName>style.visibility</p:attrName>
                                        </p:attrNameLst>
                                      </p:cBhvr>
                                      <p:to>
                                        <p:strVal val="visible"/>
                                      </p:to>
                                    </p:set>
                                    <p:animEffect transition="in" filter="fade">
                                      <p:cBhvr>
                                        <p:cTn id="7" dur="1000"/>
                                        <p:tgtEl>
                                          <p:spTgt spid="565250"/>
                                        </p:tgtEl>
                                      </p:cBhvr>
                                    </p:animEffect>
                                    <p:anim calcmode="lin" valueType="num">
                                      <p:cBhvr>
                                        <p:cTn id="8" dur="1000" fill="hold"/>
                                        <p:tgtEl>
                                          <p:spTgt spid="565250"/>
                                        </p:tgtEl>
                                        <p:attrNameLst>
                                          <p:attrName>ppt_x</p:attrName>
                                        </p:attrNameLst>
                                      </p:cBhvr>
                                      <p:tavLst>
                                        <p:tav tm="0">
                                          <p:val>
                                            <p:strVal val="#ppt_x"/>
                                          </p:val>
                                        </p:tav>
                                        <p:tav tm="100000">
                                          <p:val>
                                            <p:strVal val="#ppt_x"/>
                                          </p:val>
                                        </p:tav>
                                      </p:tavLst>
                                    </p:anim>
                                    <p:anim calcmode="lin" valueType="num">
                                      <p:cBhvr>
                                        <p:cTn id="9" dur="1000" fill="hold"/>
                                        <p:tgtEl>
                                          <p:spTgt spid="5652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16" fill="hold" nodeType="afterEffect">
                                  <p:stCondLst>
                                    <p:cond delay="0"/>
                                  </p:stCondLst>
                                  <p:childTnLst>
                                    <p:set>
                                      <p:cBhvr>
                                        <p:cTn id="12" dur="1" fill="hold">
                                          <p:stCondLst>
                                            <p:cond delay="0"/>
                                          </p:stCondLst>
                                        </p:cTn>
                                        <p:tgtEl>
                                          <p:spTgt spid="565255"/>
                                        </p:tgtEl>
                                        <p:attrNameLst>
                                          <p:attrName>style.visibility</p:attrName>
                                        </p:attrNameLst>
                                      </p:cBhvr>
                                      <p:to>
                                        <p:strVal val="visible"/>
                                      </p:to>
                                    </p:set>
                                    <p:anim calcmode="lin" valueType="num">
                                      <p:cBhvr>
                                        <p:cTn id="13" dur="250" fill="hold"/>
                                        <p:tgtEl>
                                          <p:spTgt spid="565255"/>
                                        </p:tgtEl>
                                        <p:attrNameLst>
                                          <p:attrName>ppt_w</p:attrName>
                                        </p:attrNameLst>
                                      </p:cBhvr>
                                      <p:tavLst>
                                        <p:tav tm="0">
                                          <p:val>
                                            <p:fltVal val="0"/>
                                          </p:val>
                                        </p:tav>
                                        <p:tav tm="100000">
                                          <p:val>
                                            <p:strVal val="#ppt_w"/>
                                          </p:val>
                                        </p:tav>
                                      </p:tavLst>
                                    </p:anim>
                                    <p:anim calcmode="lin" valueType="num">
                                      <p:cBhvr>
                                        <p:cTn id="14" dur="250" fill="hold"/>
                                        <p:tgtEl>
                                          <p:spTgt spid="565255"/>
                                        </p:tgtEl>
                                        <p:attrNameLst>
                                          <p:attrName>ppt_h</p:attrName>
                                        </p:attrNameLst>
                                      </p:cBhvr>
                                      <p:tavLst>
                                        <p:tav tm="0">
                                          <p:val>
                                            <p:fltVal val="0"/>
                                          </p:val>
                                        </p:tav>
                                        <p:tav tm="100000">
                                          <p:val>
                                            <p:strVal val="#ppt_h"/>
                                          </p:val>
                                        </p:tav>
                                      </p:tavLst>
                                    </p:anim>
                                  </p:childTnLst>
                                </p:cTn>
                              </p:par>
                              <p:par>
                                <p:cTn id="15" presetID="10" presetClass="entr" presetSubtype="0" fill="hold" nodeType="withEffect">
                                  <p:stCondLst>
                                    <p:cond delay="0"/>
                                  </p:stCondLst>
                                  <p:childTnLst>
                                    <p:set>
                                      <p:cBhvr>
                                        <p:cTn id="16" dur="1" fill="hold">
                                          <p:stCondLst>
                                            <p:cond delay="0"/>
                                          </p:stCondLst>
                                        </p:cTn>
                                        <p:tgtEl>
                                          <p:spTgt spid="565262"/>
                                        </p:tgtEl>
                                        <p:attrNameLst>
                                          <p:attrName>style.visibility</p:attrName>
                                        </p:attrNameLst>
                                      </p:cBhvr>
                                      <p:to>
                                        <p:strVal val="visible"/>
                                      </p:to>
                                    </p:set>
                                    <p:animEffect transition="in" filter="fade">
                                      <p:cBhvr>
                                        <p:cTn id="17" dur="250"/>
                                        <p:tgtEl>
                                          <p:spTgt spid="565262"/>
                                        </p:tgtEl>
                                      </p:cBhvr>
                                    </p:animEffect>
                                  </p:childTnLst>
                                </p:cTn>
                              </p:par>
                            </p:childTnLst>
                          </p:cTn>
                        </p:par>
                        <p:par>
                          <p:cTn id="18" fill="hold">
                            <p:stCondLst>
                              <p:cond delay="1250"/>
                            </p:stCondLst>
                            <p:childTnLst>
                              <p:par>
                                <p:cTn id="19" presetID="23" presetClass="entr" presetSubtype="16" fill="hold" nodeType="afterEffect">
                                  <p:stCondLst>
                                    <p:cond delay="0"/>
                                  </p:stCondLst>
                                  <p:childTnLst>
                                    <p:set>
                                      <p:cBhvr>
                                        <p:cTn id="20" dur="1" fill="hold">
                                          <p:stCondLst>
                                            <p:cond delay="0"/>
                                          </p:stCondLst>
                                        </p:cTn>
                                        <p:tgtEl>
                                          <p:spTgt spid="565257"/>
                                        </p:tgtEl>
                                        <p:attrNameLst>
                                          <p:attrName>style.visibility</p:attrName>
                                        </p:attrNameLst>
                                      </p:cBhvr>
                                      <p:to>
                                        <p:strVal val="visible"/>
                                      </p:to>
                                    </p:set>
                                    <p:anim calcmode="lin" valueType="num">
                                      <p:cBhvr>
                                        <p:cTn id="21" dur="250" fill="hold"/>
                                        <p:tgtEl>
                                          <p:spTgt spid="565257"/>
                                        </p:tgtEl>
                                        <p:attrNameLst>
                                          <p:attrName>ppt_w</p:attrName>
                                        </p:attrNameLst>
                                      </p:cBhvr>
                                      <p:tavLst>
                                        <p:tav tm="0">
                                          <p:val>
                                            <p:fltVal val="0"/>
                                          </p:val>
                                        </p:tav>
                                        <p:tav tm="100000">
                                          <p:val>
                                            <p:strVal val="#ppt_w"/>
                                          </p:val>
                                        </p:tav>
                                      </p:tavLst>
                                    </p:anim>
                                    <p:anim calcmode="lin" valueType="num">
                                      <p:cBhvr>
                                        <p:cTn id="22" dur="250" fill="hold"/>
                                        <p:tgtEl>
                                          <p:spTgt spid="565257"/>
                                        </p:tgtEl>
                                        <p:attrNameLst>
                                          <p:attrName>ppt_h</p:attrName>
                                        </p:attrNameLst>
                                      </p:cBhvr>
                                      <p:tavLst>
                                        <p:tav tm="0">
                                          <p:val>
                                            <p:fltVal val="0"/>
                                          </p:val>
                                        </p:tav>
                                        <p:tav tm="100000">
                                          <p:val>
                                            <p:strVal val="#ppt_h"/>
                                          </p:val>
                                        </p:tav>
                                      </p:tavLst>
                                    </p:anim>
                                  </p:childTnLst>
                                </p:cTn>
                              </p:par>
                              <p:par>
                                <p:cTn id="23" presetID="10" presetClass="entr" presetSubtype="0" fill="hold" nodeType="withEffect">
                                  <p:stCondLst>
                                    <p:cond delay="0"/>
                                  </p:stCondLst>
                                  <p:childTnLst>
                                    <p:set>
                                      <p:cBhvr>
                                        <p:cTn id="24" dur="1" fill="hold">
                                          <p:stCondLst>
                                            <p:cond delay="0"/>
                                          </p:stCondLst>
                                        </p:cTn>
                                        <p:tgtEl>
                                          <p:spTgt spid="565261"/>
                                        </p:tgtEl>
                                        <p:attrNameLst>
                                          <p:attrName>style.visibility</p:attrName>
                                        </p:attrNameLst>
                                      </p:cBhvr>
                                      <p:to>
                                        <p:strVal val="visible"/>
                                      </p:to>
                                    </p:set>
                                    <p:animEffect transition="in" filter="fade">
                                      <p:cBhvr>
                                        <p:cTn id="25" dur="250"/>
                                        <p:tgtEl>
                                          <p:spTgt spid="565261"/>
                                        </p:tgtEl>
                                      </p:cBhvr>
                                    </p:animEffect>
                                  </p:childTnLst>
                                </p:cTn>
                              </p:par>
                            </p:childTnLst>
                          </p:cTn>
                        </p:par>
                        <p:par>
                          <p:cTn id="26" fill="hold">
                            <p:stCondLst>
                              <p:cond delay="1500"/>
                            </p:stCondLst>
                            <p:childTnLst>
                              <p:par>
                                <p:cTn id="27" presetID="23" presetClass="entr" presetSubtype="16"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250" fill="hold"/>
                                        <p:tgtEl>
                                          <p:spTgt spid="2"/>
                                        </p:tgtEl>
                                        <p:attrNameLst>
                                          <p:attrName>ppt_w</p:attrName>
                                        </p:attrNameLst>
                                      </p:cBhvr>
                                      <p:tavLst>
                                        <p:tav tm="0">
                                          <p:val>
                                            <p:fltVal val="0"/>
                                          </p:val>
                                        </p:tav>
                                        <p:tav tm="100000">
                                          <p:val>
                                            <p:strVal val="#ppt_w"/>
                                          </p:val>
                                        </p:tav>
                                      </p:tavLst>
                                    </p:anim>
                                    <p:anim calcmode="lin" valueType="num">
                                      <p:cBhvr>
                                        <p:cTn id="30" dur="250" fill="hold"/>
                                        <p:tgtEl>
                                          <p:spTgt spid="2"/>
                                        </p:tgtEl>
                                        <p:attrNameLst>
                                          <p:attrName>ppt_h</p:attrName>
                                        </p:attrNameLst>
                                      </p:cBhvr>
                                      <p:tavLst>
                                        <p:tav tm="0">
                                          <p:val>
                                            <p:fltVal val="0"/>
                                          </p:val>
                                        </p:tav>
                                        <p:tav tm="100000">
                                          <p:val>
                                            <p:strVal val="#ppt_h"/>
                                          </p:val>
                                        </p:tav>
                                      </p:tavLst>
                                    </p:anim>
                                  </p:childTnLst>
                                </p:cTn>
                              </p:par>
                              <p:par>
                                <p:cTn id="31" presetID="10" presetClass="entr" presetSubtype="0" fill="hold" nodeType="withEffect">
                                  <p:stCondLst>
                                    <p:cond delay="0"/>
                                  </p:stCondLst>
                                  <p:childTnLst>
                                    <p:set>
                                      <p:cBhvr>
                                        <p:cTn id="32" dur="1" fill="hold">
                                          <p:stCondLst>
                                            <p:cond delay="0"/>
                                          </p:stCondLst>
                                        </p:cTn>
                                        <p:tgtEl>
                                          <p:spTgt spid="565260"/>
                                        </p:tgtEl>
                                        <p:attrNameLst>
                                          <p:attrName>style.visibility</p:attrName>
                                        </p:attrNameLst>
                                      </p:cBhvr>
                                      <p:to>
                                        <p:strVal val="visible"/>
                                      </p:to>
                                    </p:set>
                                    <p:animEffect transition="in" filter="fade">
                                      <p:cBhvr>
                                        <p:cTn id="33" dur="250"/>
                                        <p:tgtEl>
                                          <p:spTgt spid="565260"/>
                                        </p:tgtEl>
                                      </p:cBhvr>
                                    </p:animEffect>
                                  </p:childTnLst>
                                </p:cTn>
                              </p:par>
                            </p:childTnLst>
                          </p:cTn>
                        </p:par>
                        <p:par>
                          <p:cTn id="34" fill="hold">
                            <p:stCondLst>
                              <p:cond delay="1750"/>
                            </p:stCondLst>
                            <p:childTnLst>
                              <p:par>
                                <p:cTn id="35" presetID="23" presetClass="entr" presetSubtype="16" fill="hold" nodeType="afterEffect">
                                  <p:stCondLst>
                                    <p:cond delay="0"/>
                                  </p:stCondLst>
                                  <p:childTnLst>
                                    <p:set>
                                      <p:cBhvr>
                                        <p:cTn id="36" dur="1" fill="hold">
                                          <p:stCondLst>
                                            <p:cond delay="0"/>
                                          </p:stCondLst>
                                        </p:cTn>
                                        <p:tgtEl>
                                          <p:spTgt spid="565254"/>
                                        </p:tgtEl>
                                        <p:attrNameLst>
                                          <p:attrName>style.visibility</p:attrName>
                                        </p:attrNameLst>
                                      </p:cBhvr>
                                      <p:to>
                                        <p:strVal val="visible"/>
                                      </p:to>
                                    </p:set>
                                    <p:anim calcmode="lin" valueType="num">
                                      <p:cBhvr>
                                        <p:cTn id="37" dur="250" fill="hold"/>
                                        <p:tgtEl>
                                          <p:spTgt spid="565254"/>
                                        </p:tgtEl>
                                        <p:attrNameLst>
                                          <p:attrName>ppt_w</p:attrName>
                                        </p:attrNameLst>
                                      </p:cBhvr>
                                      <p:tavLst>
                                        <p:tav tm="0">
                                          <p:val>
                                            <p:fltVal val="0"/>
                                          </p:val>
                                        </p:tav>
                                        <p:tav tm="100000">
                                          <p:val>
                                            <p:strVal val="#ppt_w"/>
                                          </p:val>
                                        </p:tav>
                                      </p:tavLst>
                                    </p:anim>
                                    <p:anim calcmode="lin" valueType="num">
                                      <p:cBhvr>
                                        <p:cTn id="38" dur="250" fill="hold"/>
                                        <p:tgtEl>
                                          <p:spTgt spid="565254"/>
                                        </p:tgtEl>
                                        <p:attrNameLst>
                                          <p:attrName>ppt_h</p:attrName>
                                        </p:attrNameLst>
                                      </p:cBhvr>
                                      <p:tavLst>
                                        <p:tav tm="0">
                                          <p:val>
                                            <p:fltVal val="0"/>
                                          </p:val>
                                        </p:tav>
                                        <p:tav tm="100000">
                                          <p:val>
                                            <p:strVal val="#ppt_h"/>
                                          </p:val>
                                        </p:tav>
                                      </p:tavLst>
                                    </p:anim>
                                  </p:childTnLst>
                                </p:cTn>
                              </p:par>
                              <p:par>
                                <p:cTn id="39" presetID="10" presetClass="entr" presetSubtype="0" fill="hold" nodeType="withEffect">
                                  <p:stCondLst>
                                    <p:cond delay="0"/>
                                  </p:stCondLst>
                                  <p:childTnLst>
                                    <p:set>
                                      <p:cBhvr>
                                        <p:cTn id="40" dur="1" fill="hold">
                                          <p:stCondLst>
                                            <p:cond delay="0"/>
                                          </p:stCondLst>
                                        </p:cTn>
                                        <p:tgtEl>
                                          <p:spTgt spid="565266"/>
                                        </p:tgtEl>
                                        <p:attrNameLst>
                                          <p:attrName>style.visibility</p:attrName>
                                        </p:attrNameLst>
                                      </p:cBhvr>
                                      <p:to>
                                        <p:strVal val="visible"/>
                                      </p:to>
                                    </p:set>
                                    <p:animEffect transition="in" filter="fade">
                                      <p:cBhvr>
                                        <p:cTn id="41" dur="250"/>
                                        <p:tgtEl>
                                          <p:spTgt spid="565266"/>
                                        </p:tgtEl>
                                      </p:cBhvr>
                                    </p:animEffect>
                                  </p:childTnLst>
                                </p:cTn>
                              </p:par>
                            </p:childTnLst>
                          </p:cTn>
                        </p:par>
                        <p:par>
                          <p:cTn id="42" fill="hold">
                            <p:stCondLst>
                              <p:cond delay="2000"/>
                            </p:stCondLst>
                            <p:childTnLst>
                              <p:par>
                                <p:cTn id="43" presetID="23" presetClass="entr" presetSubtype="16" fill="hold" nodeType="afterEffect">
                                  <p:stCondLst>
                                    <p:cond delay="0"/>
                                  </p:stCondLst>
                                  <p:childTnLst>
                                    <p:set>
                                      <p:cBhvr>
                                        <p:cTn id="44" dur="1" fill="hold">
                                          <p:stCondLst>
                                            <p:cond delay="0"/>
                                          </p:stCondLst>
                                        </p:cTn>
                                        <p:tgtEl>
                                          <p:spTgt spid="565252"/>
                                        </p:tgtEl>
                                        <p:attrNameLst>
                                          <p:attrName>style.visibility</p:attrName>
                                        </p:attrNameLst>
                                      </p:cBhvr>
                                      <p:to>
                                        <p:strVal val="visible"/>
                                      </p:to>
                                    </p:set>
                                    <p:anim calcmode="lin" valueType="num">
                                      <p:cBhvr>
                                        <p:cTn id="45" dur="250" fill="hold"/>
                                        <p:tgtEl>
                                          <p:spTgt spid="565252"/>
                                        </p:tgtEl>
                                        <p:attrNameLst>
                                          <p:attrName>ppt_w</p:attrName>
                                        </p:attrNameLst>
                                      </p:cBhvr>
                                      <p:tavLst>
                                        <p:tav tm="0">
                                          <p:val>
                                            <p:fltVal val="0"/>
                                          </p:val>
                                        </p:tav>
                                        <p:tav tm="100000">
                                          <p:val>
                                            <p:strVal val="#ppt_w"/>
                                          </p:val>
                                        </p:tav>
                                      </p:tavLst>
                                    </p:anim>
                                    <p:anim calcmode="lin" valueType="num">
                                      <p:cBhvr>
                                        <p:cTn id="46" dur="250" fill="hold"/>
                                        <p:tgtEl>
                                          <p:spTgt spid="565252"/>
                                        </p:tgtEl>
                                        <p:attrNameLst>
                                          <p:attrName>ppt_h</p:attrName>
                                        </p:attrNameLst>
                                      </p:cBhvr>
                                      <p:tavLst>
                                        <p:tav tm="0">
                                          <p:val>
                                            <p:fltVal val="0"/>
                                          </p:val>
                                        </p:tav>
                                        <p:tav tm="100000">
                                          <p:val>
                                            <p:strVal val="#ppt_h"/>
                                          </p:val>
                                        </p:tav>
                                      </p:tavLst>
                                    </p:anim>
                                  </p:childTnLst>
                                </p:cTn>
                              </p:par>
                              <p:par>
                                <p:cTn id="47" presetID="10" presetClass="entr" presetSubtype="0" fill="hold" nodeType="withEffect">
                                  <p:stCondLst>
                                    <p:cond delay="0"/>
                                  </p:stCondLst>
                                  <p:childTnLst>
                                    <p:set>
                                      <p:cBhvr>
                                        <p:cTn id="48" dur="1" fill="hold">
                                          <p:stCondLst>
                                            <p:cond delay="0"/>
                                          </p:stCondLst>
                                        </p:cTn>
                                        <p:tgtEl>
                                          <p:spTgt spid="565263"/>
                                        </p:tgtEl>
                                        <p:attrNameLst>
                                          <p:attrName>style.visibility</p:attrName>
                                        </p:attrNameLst>
                                      </p:cBhvr>
                                      <p:to>
                                        <p:strVal val="visible"/>
                                      </p:to>
                                    </p:set>
                                    <p:animEffect transition="in" filter="fade">
                                      <p:cBhvr>
                                        <p:cTn id="49" dur="250"/>
                                        <p:tgtEl>
                                          <p:spTgt spid="565263"/>
                                        </p:tgtEl>
                                      </p:cBhvr>
                                    </p:animEffect>
                                  </p:childTnLst>
                                </p:cTn>
                              </p:par>
                            </p:childTnLst>
                          </p:cTn>
                        </p:par>
                        <p:par>
                          <p:cTn id="50" fill="hold">
                            <p:stCondLst>
                              <p:cond delay="2250"/>
                            </p:stCondLst>
                            <p:childTnLst>
                              <p:par>
                                <p:cTn id="51" presetID="23" presetClass="entr" presetSubtype="16" fill="hold" nodeType="afterEffect">
                                  <p:stCondLst>
                                    <p:cond delay="0"/>
                                  </p:stCondLst>
                                  <p:childTnLst>
                                    <p:set>
                                      <p:cBhvr>
                                        <p:cTn id="52" dur="1" fill="hold">
                                          <p:stCondLst>
                                            <p:cond delay="0"/>
                                          </p:stCondLst>
                                        </p:cTn>
                                        <p:tgtEl>
                                          <p:spTgt spid="565251"/>
                                        </p:tgtEl>
                                        <p:attrNameLst>
                                          <p:attrName>style.visibility</p:attrName>
                                        </p:attrNameLst>
                                      </p:cBhvr>
                                      <p:to>
                                        <p:strVal val="visible"/>
                                      </p:to>
                                    </p:set>
                                    <p:anim calcmode="lin" valueType="num">
                                      <p:cBhvr>
                                        <p:cTn id="53" dur="250" fill="hold"/>
                                        <p:tgtEl>
                                          <p:spTgt spid="565251"/>
                                        </p:tgtEl>
                                        <p:attrNameLst>
                                          <p:attrName>ppt_w</p:attrName>
                                        </p:attrNameLst>
                                      </p:cBhvr>
                                      <p:tavLst>
                                        <p:tav tm="0">
                                          <p:val>
                                            <p:fltVal val="0"/>
                                          </p:val>
                                        </p:tav>
                                        <p:tav tm="100000">
                                          <p:val>
                                            <p:strVal val="#ppt_w"/>
                                          </p:val>
                                        </p:tav>
                                      </p:tavLst>
                                    </p:anim>
                                    <p:anim calcmode="lin" valueType="num">
                                      <p:cBhvr>
                                        <p:cTn id="54" dur="250" fill="hold"/>
                                        <p:tgtEl>
                                          <p:spTgt spid="565251"/>
                                        </p:tgtEl>
                                        <p:attrNameLst>
                                          <p:attrName>ppt_h</p:attrName>
                                        </p:attrNameLst>
                                      </p:cBhvr>
                                      <p:tavLst>
                                        <p:tav tm="0">
                                          <p:val>
                                            <p:fltVal val="0"/>
                                          </p:val>
                                        </p:tav>
                                        <p:tav tm="100000">
                                          <p:val>
                                            <p:strVal val="#ppt_h"/>
                                          </p:val>
                                        </p:tav>
                                      </p:tavLst>
                                    </p:anim>
                                  </p:childTnLst>
                                </p:cTn>
                              </p:par>
                              <p:par>
                                <p:cTn id="55" presetID="10" presetClass="entr" presetSubtype="0" fill="hold" nodeType="withEffect">
                                  <p:stCondLst>
                                    <p:cond delay="0"/>
                                  </p:stCondLst>
                                  <p:childTnLst>
                                    <p:set>
                                      <p:cBhvr>
                                        <p:cTn id="56" dur="1" fill="hold">
                                          <p:stCondLst>
                                            <p:cond delay="0"/>
                                          </p:stCondLst>
                                        </p:cTn>
                                        <p:tgtEl>
                                          <p:spTgt spid="565267"/>
                                        </p:tgtEl>
                                        <p:attrNameLst>
                                          <p:attrName>style.visibility</p:attrName>
                                        </p:attrNameLst>
                                      </p:cBhvr>
                                      <p:to>
                                        <p:strVal val="visible"/>
                                      </p:to>
                                    </p:set>
                                    <p:animEffect transition="in" filter="fade">
                                      <p:cBhvr>
                                        <p:cTn id="57" dur="250"/>
                                        <p:tgtEl>
                                          <p:spTgt spid="565267"/>
                                        </p:tgtEl>
                                      </p:cBhvr>
                                    </p:animEffect>
                                  </p:childTnLst>
                                </p:cTn>
                              </p:par>
                            </p:childTnLst>
                          </p:cTn>
                        </p:par>
                        <p:par>
                          <p:cTn id="58" fill="hold">
                            <p:stCondLst>
                              <p:cond delay="2500"/>
                            </p:stCondLst>
                            <p:childTnLst>
                              <p:par>
                                <p:cTn id="59" presetID="23" presetClass="entr" presetSubtype="16" fill="hold" nodeType="afterEffect">
                                  <p:stCondLst>
                                    <p:cond delay="0"/>
                                  </p:stCondLst>
                                  <p:childTnLst>
                                    <p:set>
                                      <p:cBhvr>
                                        <p:cTn id="60" dur="1" fill="hold">
                                          <p:stCondLst>
                                            <p:cond delay="0"/>
                                          </p:stCondLst>
                                        </p:cTn>
                                        <p:tgtEl>
                                          <p:spTgt spid="565253"/>
                                        </p:tgtEl>
                                        <p:attrNameLst>
                                          <p:attrName>style.visibility</p:attrName>
                                        </p:attrNameLst>
                                      </p:cBhvr>
                                      <p:to>
                                        <p:strVal val="visible"/>
                                      </p:to>
                                    </p:set>
                                    <p:anim calcmode="lin" valueType="num">
                                      <p:cBhvr>
                                        <p:cTn id="61" dur="250" fill="hold"/>
                                        <p:tgtEl>
                                          <p:spTgt spid="565253"/>
                                        </p:tgtEl>
                                        <p:attrNameLst>
                                          <p:attrName>ppt_w</p:attrName>
                                        </p:attrNameLst>
                                      </p:cBhvr>
                                      <p:tavLst>
                                        <p:tav tm="0">
                                          <p:val>
                                            <p:fltVal val="0"/>
                                          </p:val>
                                        </p:tav>
                                        <p:tav tm="100000">
                                          <p:val>
                                            <p:strVal val="#ppt_w"/>
                                          </p:val>
                                        </p:tav>
                                      </p:tavLst>
                                    </p:anim>
                                    <p:anim calcmode="lin" valueType="num">
                                      <p:cBhvr>
                                        <p:cTn id="62" dur="250" fill="hold"/>
                                        <p:tgtEl>
                                          <p:spTgt spid="565253"/>
                                        </p:tgtEl>
                                        <p:attrNameLst>
                                          <p:attrName>ppt_h</p:attrName>
                                        </p:attrNameLst>
                                      </p:cBhvr>
                                      <p:tavLst>
                                        <p:tav tm="0">
                                          <p:val>
                                            <p:fltVal val="0"/>
                                          </p:val>
                                        </p:tav>
                                        <p:tav tm="100000">
                                          <p:val>
                                            <p:strVal val="#ppt_h"/>
                                          </p:val>
                                        </p:tav>
                                      </p:tavLst>
                                    </p:anim>
                                  </p:childTnLst>
                                </p:cTn>
                              </p:par>
                              <p:par>
                                <p:cTn id="63" presetID="10" presetClass="entr" presetSubtype="0" fill="hold" nodeType="withEffect">
                                  <p:stCondLst>
                                    <p:cond delay="0"/>
                                  </p:stCondLst>
                                  <p:childTnLst>
                                    <p:set>
                                      <p:cBhvr>
                                        <p:cTn id="64" dur="1" fill="hold">
                                          <p:stCondLst>
                                            <p:cond delay="0"/>
                                          </p:stCondLst>
                                        </p:cTn>
                                        <p:tgtEl>
                                          <p:spTgt spid="565265"/>
                                        </p:tgtEl>
                                        <p:attrNameLst>
                                          <p:attrName>style.visibility</p:attrName>
                                        </p:attrNameLst>
                                      </p:cBhvr>
                                      <p:to>
                                        <p:strVal val="visible"/>
                                      </p:to>
                                    </p:set>
                                    <p:animEffect transition="in" filter="fade">
                                      <p:cBhvr>
                                        <p:cTn id="65" dur="250"/>
                                        <p:tgtEl>
                                          <p:spTgt spid="565265"/>
                                        </p:tgtEl>
                                      </p:cBhvr>
                                    </p:animEffect>
                                  </p:childTnLst>
                                </p:cTn>
                              </p:par>
                            </p:childTnLst>
                          </p:cTn>
                        </p:par>
                        <p:par>
                          <p:cTn id="66" fill="hold">
                            <p:stCondLst>
                              <p:cond delay="2750"/>
                            </p:stCondLst>
                            <p:childTnLst>
                              <p:par>
                                <p:cTn id="67" presetID="23" presetClass="entr" presetSubtype="16" fill="hold" nodeType="afterEffect">
                                  <p:stCondLst>
                                    <p:cond delay="0"/>
                                  </p:stCondLst>
                                  <p:childTnLst>
                                    <p:set>
                                      <p:cBhvr>
                                        <p:cTn id="68" dur="1" fill="hold">
                                          <p:stCondLst>
                                            <p:cond delay="0"/>
                                          </p:stCondLst>
                                        </p:cTn>
                                        <p:tgtEl>
                                          <p:spTgt spid="565256"/>
                                        </p:tgtEl>
                                        <p:attrNameLst>
                                          <p:attrName>style.visibility</p:attrName>
                                        </p:attrNameLst>
                                      </p:cBhvr>
                                      <p:to>
                                        <p:strVal val="visible"/>
                                      </p:to>
                                    </p:set>
                                    <p:anim calcmode="lin" valueType="num">
                                      <p:cBhvr>
                                        <p:cTn id="69" dur="250" fill="hold"/>
                                        <p:tgtEl>
                                          <p:spTgt spid="565256"/>
                                        </p:tgtEl>
                                        <p:attrNameLst>
                                          <p:attrName>ppt_w</p:attrName>
                                        </p:attrNameLst>
                                      </p:cBhvr>
                                      <p:tavLst>
                                        <p:tav tm="0">
                                          <p:val>
                                            <p:fltVal val="0"/>
                                          </p:val>
                                        </p:tav>
                                        <p:tav tm="100000">
                                          <p:val>
                                            <p:strVal val="#ppt_w"/>
                                          </p:val>
                                        </p:tav>
                                      </p:tavLst>
                                    </p:anim>
                                    <p:anim calcmode="lin" valueType="num">
                                      <p:cBhvr>
                                        <p:cTn id="70" dur="250" fill="hold"/>
                                        <p:tgtEl>
                                          <p:spTgt spid="565256"/>
                                        </p:tgtEl>
                                        <p:attrNameLst>
                                          <p:attrName>ppt_h</p:attrName>
                                        </p:attrNameLst>
                                      </p:cBhvr>
                                      <p:tavLst>
                                        <p:tav tm="0">
                                          <p:val>
                                            <p:fltVal val="0"/>
                                          </p:val>
                                        </p:tav>
                                        <p:tav tm="100000">
                                          <p:val>
                                            <p:strVal val="#ppt_h"/>
                                          </p:val>
                                        </p:tav>
                                      </p:tavLst>
                                    </p:anim>
                                  </p:childTnLst>
                                </p:cTn>
                              </p:par>
                              <p:par>
                                <p:cTn id="71" presetID="10" presetClass="entr" presetSubtype="0" fill="hold" nodeType="withEffect">
                                  <p:stCondLst>
                                    <p:cond delay="0"/>
                                  </p:stCondLst>
                                  <p:childTnLst>
                                    <p:set>
                                      <p:cBhvr>
                                        <p:cTn id="72" dur="1" fill="hold">
                                          <p:stCondLst>
                                            <p:cond delay="0"/>
                                          </p:stCondLst>
                                        </p:cTn>
                                        <p:tgtEl>
                                          <p:spTgt spid="565264"/>
                                        </p:tgtEl>
                                        <p:attrNameLst>
                                          <p:attrName>style.visibility</p:attrName>
                                        </p:attrNameLst>
                                      </p:cBhvr>
                                      <p:to>
                                        <p:strVal val="visible"/>
                                      </p:to>
                                    </p:set>
                                    <p:animEffect transition="in" filter="fade">
                                      <p:cBhvr>
                                        <p:cTn id="73" dur="250"/>
                                        <p:tgtEl>
                                          <p:spTgt spid="565264"/>
                                        </p:tgtEl>
                                      </p:cBhvr>
                                    </p:animEffect>
                                  </p:childTnLst>
                                </p:cTn>
                              </p:par>
                            </p:childTnLst>
                          </p:cTn>
                        </p:par>
                        <p:par>
                          <p:cTn id="74" fill="hold">
                            <p:stCondLst>
                              <p:cond delay="3000"/>
                            </p:stCondLst>
                            <p:childTnLst>
                              <p:par>
                                <p:cTn id="75" presetID="23" presetClass="entr" presetSubtype="16" fill="hold" nodeType="afterEffect">
                                  <p:stCondLst>
                                    <p:cond delay="0"/>
                                  </p:stCondLst>
                                  <p:childTnLst>
                                    <p:set>
                                      <p:cBhvr>
                                        <p:cTn id="76" dur="1" fill="hold">
                                          <p:stCondLst>
                                            <p:cond delay="0"/>
                                          </p:stCondLst>
                                        </p:cTn>
                                        <p:tgtEl>
                                          <p:spTgt spid="565258"/>
                                        </p:tgtEl>
                                        <p:attrNameLst>
                                          <p:attrName>style.visibility</p:attrName>
                                        </p:attrNameLst>
                                      </p:cBhvr>
                                      <p:to>
                                        <p:strVal val="visible"/>
                                      </p:to>
                                    </p:set>
                                    <p:anim calcmode="lin" valueType="num">
                                      <p:cBhvr>
                                        <p:cTn id="77" dur="250" fill="hold"/>
                                        <p:tgtEl>
                                          <p:spTgt spid="565258"/>
                                        </p:tgtEl>
                                        <p:attrNameLst>
                                          <p:attrName>ppt_w</p:attrName>
                                        </p:attrNameLst>
                                      </p:cBhvr>
                                      <p:tavLst>
                                        <p:tav tm="0">
                                          <p:val>
                                            <p:fltVal val="0"/>
                                          </p:val>
                                        </p:tav>
                                        <p:tav tm="100000">
                                          <p:val>
                                            <p:strVal val="#ppt_w"/>
                                          </p:val>
                                        </p:tav>
                                      </p:tavLst>
                                    </p:anim>
                                    <p:anim calcmode="lin" valueType="num">
                                      <p:cBhvr>
                                        <p:cTn id="78" dur="250" fill="hold"/>
                                        <p:tgtEl>
                                          <p:spTgt spid="565258"/>
                                        </p:tgtEl>
                                        <p:attrNameLst>
                                          <p:attrName>ppt_h</p:attrName>
                                        </p:attrNameLst>
                                      </p:cBhvr>
                                      <p:tavLst>
                                        <p:tav tm="0">
                                          <p:val>
                                            <p:fltVal val="0"/>
                                          </p:val>
                                        </p:tav>
                                        <p:tav tm="100000">
                                          <p:val>
                                            <p:strVal val="#ppt_h"/>
                                          </p:val>
                                        </p:tav>
                                      </p:tavLst>
                                    </p:anim>
                                  </p:childTnLst>
                                </p:cTn>
                              </p:par>
                              <p:par>
                                <p:cTn id="79" presetID="10" presetClass="entr" presetSubtype="0" fill="hold" nodeType="withEffect">
                                  <p:stCondLst>
                                    <p:cond delay="0"/>
                                  </p:stCondLst>
                                  <p:childTnLst>
                                    <p:set>
                                      <p:cBhvr>
                                        <p:cTn id="80" dur="1" fill="hold">
                                          <p:stCondLst>
                                            <p:cond delay="0"/>
                                          </p:stCondLst>
                                        </p:cTn>
                                        <p:tgtEl>
                                          <p:spTgt spid="565259"/>
                                        </p:tgtEl>
                                        <p:attrNameLst>
                                          <p:attrName>style.visibility</p:attrName>
                                        </p:attrNameLst>
                                      </p:cBhvr>
                                      <p:to>
                                        <p:strVal val="visible"/>
                                      </p:to>
                                    </p:set>
                                    <p:animEffect transition="in" filter="fade">
                                      <p:cBhvr>
                                        <p:cTn id="81" dur="250"/>
                                        <p:tgtEl>
                                          <p:spTgt spid="565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5" name="Rectangle 2"/>
          <p:cNvSpPr>
            <a:spLocks noGrp="1" noChangeArrowheads="1"/>
          </p:cNvSpPr>
          <p:nvPr>
            <p:ph type="title"/>
          </p:nvPr>
        </p:nvSpPr>
        <p:spPr>
          <a:xfrm>
            <a:off x="6372225" y="908050"/>
            <a:ext cx="2519363" cy="488950"/>
          </a:xfrm>
        </p:spPr>
        <p:txBody>
          <a:bodyPr/>
          <a:lstStyle/>
          <a:p>
            <a:r>
              <a:rPr lang="en-US" altLang="zh-CN" sz="2400" b="1" smtClean="0">
                <a:solidFill>
                  <a:srgbClr val="CC3300"/>
                </a:solidFill>
              </a:rPr>
              <a:t>3C</a:t>
            </a:r>
            <a:r>
              <a:rPr lang="zh-CN" altLang="en-US" sz="2400" b="1" smtClean="0">
                <a:solidFill>
                  <a:srgbClr val="CC3300"/>
                </a:solidFill>
              </a:rPr>
              <a:t>概念</a:t>
            </a:r>
          </a:p>
        </p:txBody>
      </p:sp>
      <p:sp>
        <p:nvSpPr>
          <p:cNvPr id="240646" name="Rectangle 3"/>
          <p:cNvSpPr>
            <a:spLocks noChangeArrowheads="1"/>
          </p:cNvSpPr>
          <p:nvPr/>
        </p:nvSpPr>
        <p:spPr bwMode="auto">
          <a:xfrm>
            <a:off x="0" y="2181225"/>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40644" name="Object 4"/>
          <p:cNvGraphicFramePr>
            <a:graphicFrameLocks noChangeAspect="1"/>
          </p:cNvGraphicFramePr>
          <p:nvPr/>
        </p:nvGraphicFramePr>
        <p:xfrm>
          <a:off x="0" y="1414463"/>
          <a:ext cx="9144000" cy="3508375"/>
        </p:xfrm>
        <a:graphic>
          <a:graphicData uri="http://schemas.openxmlformats.org/presentationml/2006/ole">
            <mc:AlternateContent xmlns:mc="http://schemas.openxmlformats.org/markup-compatibility/2006">
              <mc:Choice xmlns:v="urn:schemas-microsoft-com:vml" Requires="v">
                <p:oleObj spid="_x0000_s240648" name="图表" r:id="rId3" imgW="5095714" imgH="2495456" progId="MSGraph.Chart.8">
                  <p:embed/>
                </p:oleObj>
              </mc:Choice>
              <mc:Fallback>
                <p:oleObj name="图表" r:id="rId3" imgW="5095714" imgH="2495456" progId="MSGraph.Chart.8">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t="14426" b="7213"/>
                      <a:stretch>
                        <a:fillRect/>
                      </a:stretch>
                    </p:blipFill>
                    <p:spPr bwMode="auto">
                      <a:xfrm>
                        <a:off x="0" y="1414463"/>
                        <a:ext cx="9144000" cy="3508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0647" name="Rectangle 5"/>
          <p:cNvSpPr>
            <a:spLocks noChangeArrowheads="1"/>
          </p:cNvSpPr>
          <p:nvPr/>
        </p:nvSpPr>
        <p:spPr bwMode="auto">
          <a:xfrm>
            <a:off x="395288" y="5032375"/>
            <a:ext cx="8569325" cy="1114425"/>
          </a:xfrm>
          <a:prstGeom prst="rect">
            <a:avLst/>
          </a:prstGeom>
          <a:noFill/>
          <a:ln w="9525">
            <a:noFill/>
            <a:miter lim="800000"/>
            <a:headEnd/>
            <a:tailEnd/>
          </a:ln>
        </p:spPr>
        <p:txBody>
          <a:bodyPr anchor="ctr">
            <a:spAutoFit/>
          </a:bodyPr>
          <a:lstStyle/>
          <a:p>
            <a:pPr>
              <a:lnSpc>
                <a:spcPct val="140000"/>
              </a:lnSpc>
            </a:pPr>
            <a:r>
              <a:rPr lang="zh-CN" altLang="en-US" sz="1800" i="0">
                <a:latin typeface="华文中宋" pitchFamily="2" charset="-122"/>
                <a:ea typeface="华文中宋" pitchFamily="2" charset="-122"/>
              </a:rPr>
              <a:t>     </a:t>
            </a:r>
            <a:r>
              <a:rPr lang="zh-CN" altLang="en-US" sz="2400" i="0">
                <a:solidFill>
                  <a:schemeClr val="bg1"/>
                </a:solidFill>
                <a:latin typeface="华文中宋" pitchFamily="2" charset="-122"/>
                <a:ea typeface="华文中宋" pitchFamily="2" charset="-122"/>
              </a:rPr>
              <a:t>集成电路市场按整机应用划分，可分为</a:t>
            </a:r>
            <a:r>
              <a:rPr lang="zh-CN" altLang="en-US" sz="2400" i="0">
                <a:latin typeface="华文中宋" pitchFamily="2" charset="-122"/>
                <a:ea typeface="华文中宋" pitchFamily="2" charset="-122"/>
              </a:rPr>
              <a:t> </a:t>
            </a:r>
            <a:r>
              <a:rPr lang="zh-CN" altLang="en-US" sz="2400" b="1" i="0">
                <a:solidFill>
                  <a:srgbClr val="CC3300"/>
                </a:solidFill>
                <a:latin typeface="华文中宋" pitchFamily="2" charset="-122"/>
                <a:ea typeface="华文中宋" pitchFamily="2" charset="-122"/>
              </a:rPr>
              <a:t>计算机类、消费类、通信类</a:t>
            </a:r>
            <a:r>
              <a:rPr lang="zh-CN" altLang="en-US" sz="2400" i="0">
                <a:solidFill>
                  <a:schemeClr val="bg1"/>
                </a:solidFill>
                <a:latin typeface="华文中宋" pitchFamily="2" charset="-122"/>
                <a:ea typeface="华文中宋" pitchFamily="2" charset="-122"/>
              </a:rPr>
              <a:t>等不同类别。这三类占了整个市场的</a:t>
            </a:r>
            <a:r>
              <a:rPr lang="en-US" altLang="zh-CN" sz="2400" i="0">
                <a:solidFill>
                  <a:schemeClr val="bg1"/>
                </a:solidFill>
                <a:latin typeface="华文中宋" pitchFamily="2" charset="-122"/>
                <a:ea typeface="华文中宋" pitchFamily="2" charset="-122"/>
              </a:rPr>
              <a:t>78%</a:t>
            </a:r>
            <a:r>
              <a:rPr lang="zh-CN" altLang="en-US" sz="2400" i="0">
                <a:solidFill>
                  <a:schemeClr val="bg1"/>
                </a:solidFill>
                <a:latin typeface="华文中宋" pitchFamily="2" charset="-122"/>
                <a:ea typeface="华文中宋" pitchFamily="2" charset="-122"/>
              </a:rPr>
              <a:t>。</a:t>
            </a:r>
          </a:p>
        </p:txBody>
      </p:sp>
      <p:sp>
        <p:nvSpPr>
          <p:cNvPr id="240648" name="Rectangle 6"/>
          <p:cNvSpPr>
            <a:spLocks noChangeArrowheads="1"/>
          </p:cNvSpPr>
          <p:nvPr/>
        </p:nvSpPr>
        <p:spPr bwMode="auto">
          <a:xfrm>
            <a:off x="611188" y="765175"/>
            <a:ext cx="4772025" cy="641350"/>
          </a:xfrm>
          <a:prstGeom prst="rect">
            <a:avLst/>
          </a:prstGeom>
          <a:noFill/>
          <a:ln w="9525" algn="ctr">
            <a:noFill/>
            <a:miter lim="800000"/>
            <a:headEnd/>
            <a:tailEnd/>
          </a:ln>
        </p:spPr>
        <p:txBody>
          <a:bodyPr wrap="none">
            <a:spAutoFit/>
          </a:bodyPr>
          <a:lstStyle/>
          <a:p>
            <a:pPr algn="ctr"/>
            <a:r>
              <a:rPr lang="zh-CN" altLang="en-US" sz="3600" b="1" i="0">
                <a:solidFill>
                  <a:schemeClr val="bg1"/>
                </a:solidFill>
                <a:latin typeface="Arial" charset="0"/>
              </a:rPr>
              <a:t>集成电路市场产品构成</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Rectangle 2"/>
          <p:cNvSpPr>
            <a:spLocks noGrp="1" noChangeArrowheads="1"/>
          </p:cNvSpPr>
          <p:nvPr>
            <p:ph type="title"/>
          </p:nvPr>
        </p:nvSpPr>
        <p:spPr>
          <a:xfrm>
            <a:off x="374650" y="892175"/>
            <a:ext cx="5076825" cy="661988"/>
          </a:xfrm>
        </p:spPr>
        <p:txBody>
          <a:bodyPr/>
          <a:lstStyle/>
          <a:p>
            <a:r>
              <a:rPr lang="zh-CN" altLang="en-US" sz="4400" b="1" smtClean="0">
                <a:ea typeface="宋体" charset="-122"/>
              </a:rPr>
              <a:t>内容</a:t>
            </a:r>
          </a:p>
        </p:txBody>
      </p:sp>
      <p:sp>
        <p:nvSpPr>
          <p:cNvPr id="388098" name="Rectangle 3"/>
          <p:cNvSpPr>
            <a:spLocks noGrp="1" noChangeArrowheads="1"/>
          </p:cNvSpPr>
          <p:nvPr>
            <p:ph type="body" idx="1"/>
          </p:nvPr>
        </p:nvSpPr>
        <p:spPr>
          <a:xfrm>
            <a:off x="950913" y="1936750"/>
            <a:ext cx="5273675" cy="3692525"/>
          </a:xfrm>
        </p:spPr>
        <p:txBody>
          <a:bodyPr/>
          <a:lstStyle/>
          <a:p>
            <a:pPr>
              <a:buFont typeface="Wingdings" pitchFamily="2" charset="2"/>
              <a:buChar char="Ø"/>
            </a:pPr>
            <a:r>
              <a:rPr lang="zh-CN" altLang="en-US" sz="2900" smtClean="0">
                <a:solidFill>
                  <a:schemeClr val="accent2"/>
                </a:solidFill>
                <a:latin typeface="宋体" charset="-122"/>
                <a:ea typeface="宋体" charset="-122"/>
              </a:rPr>
              <a:t> </a:t>
            </a:r>
            <a:r>
              <a:rPr lang="zh-CN" altLang="en-US" sz="2900" b="1" smtClean="0">
                <a:solidFill>
                  <a:schemeClr val="accent2"/>
                </a:solidFill>
                <a:latin typeface="宋体" charset="-122"/>
                <a:ea typeface="宋体" charset="-122"/>
              </a:rPr>
              <a:t>集成电路的出现</a:t>
            </a:r>
          </a:p>
          <a:p>
            <a:pPr>
              <a:buFont typeface="Wingdings" pitchFamily="2" charset="2"/>
              <a:buChar char="Ø"/>
            </a:pPr>
            <a:r>
              <a:rPr lang="zh-CN" altLang="en-US" sz="2900" b="1" smtClean="0">
                <a:solidFill>
                  <a:schemeClr val="accent2"/>
                </a:solidFill>
                <a:latin typeface="宋体" charset="-122"/>
                <a:ea typeface="宋体" charset="-122"/>
              </a:rPr>
              <a:t> </a:t>
            </a:r>
            <a:r>
              <a:rPr lang="zh-CN" altLang="en-US" sz="2900" b="1" smtClean="0">
                <a:solidFill>
                  <a:srgbClr val="3F3494"/>
                </a:solidFill>
                <a:latin typeface="宋体" charset="-122"/>
                <a:ea typeface="宋体" charset="-122"/>
              </a:rPr>
              <a:t>集成电路的产业分工</a:t>
            </a:r>
          </a:p>
          <a:p>
            <a:pPr>
              <a:buFont typeface="Wingdings" pitchFamily="2" charset="2"/>
              <a:buChar char="Ø"/>
            </a:pPr>
            <a:r>
              <a:rPr lang="zh-CN" altLang="en-US" sz="2900" b="1" smtClean="0">
                <a:solidFill>
                  <a:schemeClr val="accent2"/>
                </a:solidFill>
                <a:latin typeface="宋体" charset="-122"/>
                <a:ea typeface="宋体" charset="-122"/>
              </a:rPr>
              <a:t> 集成电路的分类</a:t>
            </a:r>
          </a:p>
          <a:p>
            <a:pPr>
              <a:buFont typeface="Wingdings" pitchFamily="2" charset="2"/>
              <a:buChar char="Ø"/>
            </a:pPr>
            <a:r>
              <a:rPr lang="zh-CN" altLang="en-US" sz="2900" b="1" smtClean="0">
                <a:solidFill>
                  <a:schemeClr val="accent2"/>
                </a:solidFill>
                <a:latin typeface="宋体" charset="-122"/>
                <a:ea typeface="宋体" charset="-122"/>
              </a:rPr>
              <a:t> 集成电路的设计</a:t>
            </a:r>
          </a:p>
          <a:p>
            <a:pPr>
              <a:buFont typeface="Wingdings" pitchFamily="2" charset="2"/>
              <a:buChar char="Ø"/>
            </a:pPr>
            <a:r>
              <a:rPr lang="zh-CN" altLang="en-US" sz="2900" b="1" smtClean="0">
                <a:solidFill>
                  <a:schemeClr val="accent2"/>
                </a:solidFill>
                <a:latin typeface="宋体" charset="-122"/>
                <a:ea typeface="宋体" charset="-122"/>
              </a:rPr>
              <a:t> 集成电路制造</a:t>
            </a:r>
          </a:p>
          <a:p>
            <a:pPr>
              <a:buFont typeface="Wingdings" pitchFamily="2" charset="2"/>
              <a:buChar char="Ø"/>
            </a:pPr>
            <a:r>
              <a:rPr lang="zh-CN" altLang="en-US" sz="2900" b="1" smtClean="0">
                <a:solidFill>
                  <a:schemeClr val="accent2"/>
                </a:solidFill>
                <a:latin typeface="宋体" charset="-122"/>
                <a:ea typeface="宋体" charset="-122"/>
              </a:rPr>
              <a:t> 集成电路的封装</a:t>
            </a:r>
          </a:p>
          <a:p>
            <a:pPr>
              <a:buFont typeface="Wingdings" pitchFamily="2" charset="2"/>
              <a:buChar char="Ø"/>
            </a:pPr>
            <a:r>
              <a:rPr lang="zh-CN" altLang="en-US" sz="2900" b="1" smtClean="0">
                <a:solidFill>
                  <a:schemeClr val="accent2"/>
                </a:solidFill>
                <a:latin typeface="宋体" charset="-122"/>
                <a:ea typeface="宋体" charset="-122"/>
              </a:rPr>
              <a:t> 集成电路的测试</a:t>
            </a:r>
          </a:p>
          <a:p>
            <a:pPr>
              <a:buFont typeface="Wingdings" pitchFamily="2" charset="2"/>
              <a:buChar char="Ø"/>
            </a:pPr>
            <a:endParaRPr lang="zh-CN" altLang="en-US" sz="2900" b="1" smtClean="0">
              <a:latin typeface="宋体" charset="-122"/>
              <a:ea typeface="宋体" charset="-122"/>
            </a:endParaRPr>
          </a:p>
          <a:p>
            <a:endParaRPr lang="zh-CN" altLang="en-US" sz="2900" smtClean="0">
              <a:ea typeface="宋体"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Rectangle 2"/>
          <p:cNvSpPr>
            <a:spLocks noGrp="1" noChangeArrowheads="1"/>
          </p:cNvSpPr>
          <p:nvPr>
            <p:ph type="title"/>
          </p:nvPr>
        </p:nvSpPr>
        <p:spPr/>
        <p:txBody>
          <a:bodyPr/>
          <a:lstStyle/>
          <a:p>
            <a:r>
              <a:rPr lang="zh-CN" altLang="en-US" sz="2400" b="1" smtClean="0">
                <a:solidFill>
                  <a:srgbClr val="CC3300"/>
                </a:solidFill>
              </a:rPr>
              <a:t>产业链</a:t>
            </a:r>
          </a:p>
        </p:txBody>
      </p:sp>
      <p:sp>
        <p:nvSpPr>
          <p:cNvPr id="241667" name="Text Box 3"/>
          <p:cNvSpPr txBox="1">
            <a:spLocks noChangeArrowheads="1"/>
          </p:cNvSpPr>
          <p:nvPr/>
        </p:nvSpPr>
        <p:spPr bwMode="auto">
          <a:xfrm>
            <a:off x="554038" y="1809750"/>
            <a:ext cx="3311525" cy="396875"/>
          </a:xfrm>
          <a:prstGeom prst="rect">
            <a:avLst/>
          </a:prstGeom>
          <a:gradFill rotWithShape="1">
            <a:gsLst>
              <a:gs pos="0">
                <a:srgbClr val="00FF00"/>
              </a:gs>
              <a:gs pos="100000">
                <a:srgbClr val="007600"/>
              </a:gs>
            </a:gsLst>
            <a:lin ang="5400000" scaled="1"/>
          </a:gradFill>
          <a:ln w="9525" algn="ctr">
            <a:noFill/>
            <a:miter lim="800000"/>
            <a:headEnd/>
            <a:tailEnd/>
          </a:ln>
        </p:spPr>
        <p:txBody>
          <a:bodyPr>
            <a:spAutoFit/>
          </a:bodyPr>
          <a:lstStyle/>
          <a:p>
            <a:pPr marL="742950" indent="-285750">
              <a:spcBef>
                <a:spcPct val="50000"/>
              </a:spcBef>
              <a:buClr>
                <a:schemeClr val="hlink"/>
              </a:buClr>
              <a:buSzPct val="55000"/>
              <a:buFont typeface="Wingdings" pitchFamily="2" charset="2"/>
              <a:buNone/>
            </a:pPr>
            <a:r>
              <a:rPr kumimoji="1" lang="zh-CN" altLang="en-US" b="1" i="0">
                <a:latin typeface="Arial" charset="0"/>
                <a:ea typeface="黑体" pitchFamily="2" charset="-122"/>
              </a:rPr>
              <a:t>整机系统提出应用需求</a:t>
            </a:r>
          </a:p>
        </p:txBody>
      </p:sp>
      <p:sp>
        <p:nvSpPr>
          <p:cNvPr id="241668" name="AutoShape 4"/>
          <p:cNvSpPr>
            <a:spLocks noChangeArrowheads="1"/>
          </p:cNvSpPr>
          <p:nvPr/>
        </p:nvSpPr>
        <p:spPr bwMode="auto">
          <a:xfrm>
            <a:off x="1993900" y="2600325"/>
            <a:ext cx="288925" cy="504825"/>
          </a:xfrm>
          <a:prstGeom prst="downArrow">
            <a:avLst>
              <a:gd name="adj1" fmla="val 50000"/>
              <a:gd name="adj2" fmla="val 43681"/>
            </a:avLst>
          </a:prstGeom>
          <a:solidFill>
            <a:schemeClr val="hlink"/>
          </a:solidFill>
          <a:ln w="9525">
            <a:solidFill>
              <a:srgbClr val="000000"/>
            </a:solidFill>
            <a:miter lim="800000"/>
            <a:headEnd/>
            <a:tailEnd/>
          </a:ln>
        </p:spPr>
        <p:txBody>
          <a:bodyPr/>
          <a:lstStyle/>
          <a:p>
            <a:endParaRPr lang="zh-CN" altLang="en-US"/>
          </a:p>
        </p:txBody>
      </p:sp>
      <p:sp>
        <p:nvSpPr>
          <p:cNvPr id="241669" name="Text Box 5"/>
          <p:cNvSpPr txBox="1">
            <a:spLocks noChangeArrowheads="1"/>
          </p:cNvSpPr>
          <p:nvPr/>
        </p:nvSpPr>
        <p:spPr bwMode="auto">
          <a:xfrm>
            <a:off x="554038" y="3321050"/>
            <a:ext cx="3240087" cy="396875"/>
          </a:xfrm>
          <a:prstGeom prst="rect">
            <a:avLst/>
          </a:prstGeom>
          <a:gradFill rotWithShape="1">
            <a:gsLst>
              <a:gs pos="0">
                <a:srgbClr val="00FF00"/>
              </a:gs>
              <a:gs pos="100000">
                <a:srgbClr val="007600"/>
              </a:gs>
            </a:gsLst>
            <a:lin ang="5400000" scaled="1"/>
          </a:gradFill>
          <a:ln w="9525" algn="ctr">
            <a:noFill/>
            <a:miter lim="800000"/>
            <a:headEnd/>
            <a:tailEnd/>
          </a:ln>
        </p:spPr>
        <p:txBody>
          <a:bodyPr>
            <a:spAutoFit/>
          </a:bodyPr>
          <a:lstStyle/>
          <a:p>
            <a:pPr marL="742950" indent="-285750">
              <a:spcBef>
                <a:spcPct val="50000"/>
              </a:spcBef>
              <a:buClr>
                <a:schemeClr val="hlink"/>
              </a:buClr>
              <a:buSzPct val="55000"/>
              <a:buFont typeface="Wingdings" pitchFamily="2" charset="2"/>
              <a:buNone/>
            </a:pPr>
            <a:r>
              <a:rPr kumimoji="1" lang="zh-CN" altLang="en-US" sz="1800" b="1" i="0">
                <a:latin typeface="Arial" charset="0"/>
                <a:ea typeface="黑体" pitchFamily="2" charset="-122"/>
              </a:rPr>
              <a:t>      </a:t>
            </a:r>
            <a:r>
              <a:rPr kumimoji="1" lang="zh-CN" altLang="en-US" b="1" i="0">
                <a:latin typeface="Arial" charset="0"/>
                <a:ea typeface="黑体" pitchFamily="2" charset="-122"/>
              </a:rPr>
              <a:t>集成电路设计</a:t>
            </a:r>
          </a:p>
        </p:txBody>
      </p:sp>
      <p:sp>
        <p:nvSpPr>
          <p:cNvPr id="241670" name="AutoShape 6"/>
          <p:cNvSpPr>
            <a:spLocks noChangeArrowheads="1"/>
          </p:cNvSpPr>
          <p:nvPr/>
        </p:nvSpPr>
        <p:spPr bwMode="auto">
          <a:xfrm>
            <a:off x="1993900" y="4041775"/>
            <a:ext cx="287338" cy="576263"/>
          </a:xfrm>
          <a:prstGeom prst="downArrow">
            <a:avLst>
              <a:gd name="adj1" fmla="val 50000"/>
              <a:gd name="adj2" fmla="val 50138"/>
            </a:avLst>
          </a:prstGeom>
          <a:solidFill>
            <a:schemeClr val="hlink"/>
          </a:solidFill>
          <a:ln w="9525">
            <a:solidFill>
              <a:srgbClr val="000000"/>
            </a:solidFill>
            <a:miter lim="800000"/>
            <a:headEnd/>
            <a:tailEnd/>
          </a:ln>
        </p:spPr>
        <p:txBody>
          <a:bodyPr/>
          <a:lstStyle/>
          <a:p>
            <a:endParaRPr lang="zh-CN" altLang="en-US"/>
          </a:p>
        </p:txBody>
      </p:sp>
      <p:sp>
        <p:nvSpPr>
          <p:cNvPr id="241671" name="Rectangle 7"/>
          <p:cNvSpPr>
            <a:spLocks noGrp="1" noChangeArrowheads="1"/>
          </p:cNvSpPr>
          <p:nvPr>
            <p:ph type="body" idx="1"/>
          </p:nvPr>
        </p:nvSpPr>
        <p:spPr>
          <a:xfrm>
            <a:off x="4005263" y="693738"/>
            <a:ext cx="4826000" cy="1366837"/>
          </a:xfrm>
        </p:spPr>
        <p:txBody>
          <a:bodyPr/>
          <a:lstStyle/>
          <a:p>
            <a:pPr>
              <a:lnSpc>
                <a:spcPct val="125000"/>
              </a:lnSpc>
            </a:pPr>
            <a:r>
              <a:rPr lang="zh-CN" altLang="en-US" sz="1700" smtClean="0">
                <a:solidFill>
                  <a:srgbClr val="0000CC"/>
                </a:solidFill>
                <a:ea typeface="华文中宋" pitchFamily="2" charset="-122"/>
              </a:rPr>
              <a:t>计算机与网络、通信（有线、无线、光通信、卫星通信）</a:t>
            </a:r>
          </a:p>
          <a:p>
            <a:pPr>
              <a:lnSpc>
                <a:spcPct val="125000"/>
              </a:lnSpc>
            </a:pPr>
            <a:r>
              <a:rPr lang="zh-CN" altLang="en-US" sz="1700" smtClean="0">
                <a:solidFill>
                  <a:srgbClr val="0000CC"/>
                </a:solidFill>
                <a:ea typeface="华文中宋" pitchFamily="2" charset="-122"/>
              </a:rPr>
              <a:t>数字音视频（电视机、视盘机</a:t>
            </a:r>
            <a:r>
              <a:rPr lang="en-US" altLang="zh-CN" sz="1700" smtClean="0">
                <a:solidFill>
                  <a:srgbClr val="0000CC"/>
                </a:solidFill>
                <a:ea typeface="华文中宋" pitchFamily="2" charset="-122"/>
              </a:rPr>
              <a:t>DVD</a:t>
            </a:r>
            <a:r>
              <a:rPr lang="zh-CN" altLang="en-US" sz="1700" smtClean="0">
                <a:solidFill>
                  <a:srgbClr val="0000CC"/>
                </a:solidFill>
                <a:ea typeface="华文中宋" pitchFamily="2" charset="-122"/>
              </a:rPr>
              <a:t>、</a:t>
            </a:r>
            <a:r>
              <a:rPr lang="en-US" altLang="zh-CN" sz="1700" smtClean="0">
                <a:solidFill>
                  <a:srgbClr val="0000CC"/>
                </a:solidFill>
                <a:ea typeface="华文中宋" pitchFamily="2" charset="-122"/>
              </a:rPr>
              <a:t>MP3</a:t>
            </a:r>
            <a:r>
              <a:rPr lang="zh-CN" altLang="en-US" sz="1700" smtClean="0">
                <a:solidFill>
                  <a:srgbClr val="0000CC"/>
                </a:solidFill>
                <a:ea typeface="华文中宋" pitchFamily="2" charset="-122"/>
              </a:rPr>
              <a:t>播放器、音响</a:t>
            </a:r>
            <a:r>
              <a:rPr lang="en-US" altLang="zh-CN" sz="1700" smtClean="0">
                <a:solidFill>
                  <a:srgbClr val="0000CC"/>
                </a:solidFill>
                <a:latin typeface="华文中宋" pitchFamily="2" charset="-122"/>
                <a:ea typeface="华文中宋" pitchFamily="2" charset="-122"/>
              </a:rPr>
              <a:t>……</a:t>
            </a:r>
            <a:r>
              <a:rPr lang="zh-CN" altLang="en-US" sz="1700" smtClean="0">
                <a:solidFill>
                  <a:srgbClr val="0000CC"/>
                </a:solidFill>
                <a:ea typeface="华文中宋" pitchFamily="2" charset="-122"/>
              </a:rPr>
              <a:t>）</a:t>
            </a:r>
          </a:p>
          <a:p>
            <a:pPr>
              <a:lnSpc>
                <a:spcPct val="125000"/>
              </a:lnSpc>
            </a:pPr>
            <a:r>
              <a:rPr lang="en-US" altLang="zh-CN" sz="1700" smtClean="0">
                <a:solidFill>
                  <a:srgbClr val="0000CC"/>
                </a:solidFill>
                <a:ea typeface="华文中宋" pitchFamily="2" charset="-122"/>
              </a:rPr>
              <a:t>IC</a:t>
            </a:r>
            <a:r>
              <a:rPr lang="zh-CN" altLang="en-US" sz="1700" smtClean="0">
                <a:solidFill>
                  <a:srgbClr val="0000CC"/>
                </a:solidFill>
                <a:ea typeface="华文中宋" pitchFamily="2" charset="-122"/>
              </a:rPr>
              <a:t>卡（身份认证）与电子标签、汽车电子、生物电子、工业自动化 </a:t>
            </a:r>
            <a:r>
              <a:rPr lang="en-US" altLang="zh-CN" sz="1700" smtClean="0">
                <a:solidFill>
                  <a:srgbClr val="0000CC"/>
                </a:solidFill>
                <a:latin typeface="华文中宋" pitchFamily="2" charset="-122"/>
                <a:ea typeface="华文中宋" pitchFamily="2" charset="-122"/>
              </a:rPr>
              <a:t>…</a:t>
            </a:r>
            <a:endParaRPr lang="en-US" altLang="zh-CN" sz="1700" smtClean="0">
              <a:solidFill>
                <a:srgbClr val="0000CC"/>
              </a:solidFill>
              <a:ea typeface="华文中宋" pitchFamily="2" charset="-122"/>
            </a:endParaRPr>
          </a:p>
        </p:txBody>
      </p:sp>
      <p:sp>
        <p:nvSpPr>
          <p:cNvPr id="241672" name="Rectangle 8"/>
          <p:cNvSpPr>
            <a:spLocks noChangeArrowheads="1"/>
          </p:cNvSpPr>
          <p:nvPr/>
        </p:nvSpPr>
        <p:spPr bwMode="auto">
          <a:xfrm>
            <a:off x="4056063" y="3246438"/>
            <a:ext cx="4826000" cy="803275"/>
          </a:xfrm>
          <a:prstGeom prst="rect">
            <a:avLst/>
          </a:prstGeom>
          <a:noFill/>
          <a:ln w="9525">
            <a:noFill/>
            <a:miter lim="800000"/>
            <a:headEnd/>
            <a:tailEnd/>
          </a:ln>
        </p:spPr>
        <p:txBody>
          <a:bodyPr/>
          <a:lstStyle/>
          <a:p>
            <a:pPr marL="342900" indent="-342900" eaLnBrk="0" hangingPunct="0">
              <a:lnSpc>
                <a:spcPct val="125000"/>
              </a:lnSpc>
              <a:spcBef>
                <a:spcPct val="25000"/>
              </a:spcBef>
              <a:buClr>
                <a:schemeClr val="bg1"/>
              </a:buClr>
              <a:buFontTx/>
              <a:buChar char="•"/>
            </a:pPr>
            <a:r>
              <a:rPr lang="en-US" altLang="zh-CN" sz="1700" i="0">
                <a:solidFill>
                  <a:schemeClr val="bg1"/>
                </a:solidFill>
                <a:latin typeface="Helvetica 55 Roman"/>
                <a:ea typeface="华文中宋" pitchFamily="2" charset="-122"/>
              </a:rPr>
              <a:t>EDA</a:t>
            </a:r>
            <a:r>
              <a:rPr lang="zh-CN" altLang="en-US" sz="1700" i="0">
                <a:solidFill>
                  <a:schemeClr val="bg1"/>
                </a:solidFill>
                <a:latin typeface="Helvetica 55 Roman"/>
                <a:ea typeface="华文中宋" pitchFamily="2" charset="-122"/>
              </a:rPr>
              <a:t>工具、服务器、个人计算机</a:t>
            </a:r>
            <a:r>
              <a:rPr lang="en-US" altLang="zh-CN" sz="1700" i="0">
                <a:solidFill>
                  <a:schemeClr val="bg1"/>
                </a:solidFill>
                <a:latin typeface="Helvetica 55 Roman"/>
                <a:ea typeface="华文中宋" pitchFamily="2" charset="-122"/>
              </a:rPr>
              <a:t>(PC)</a:t>
            </a:r>
            <a:r>
              <a:rPr lang="zh-CN" altLang="en-US" sz="1700" i="0">
                <a:solidFill>
                  <a:schemeClr val="bg1"/>
                </a:solidFill>
                <a:latin typeface="Helvetica 55 Roman"/>
                <a:ea typeface="华文中宋" pitchFamily="2" charset="-122"/>
              </a:rPr>
              <a:t>、工程技术人员</a:t>
            </a:r>
            <a:r>
              <a:rPr lang="en-US" altLang="zh-CN" sz="1700" i="0">
                <a:solidFill>
                  <a:schemeClr val="bg1"/>
                </a:solidFill>
                <a:latin typeface="华文中宋" pitchFamily="2" charset="-122"/>
                <a:ea typeface="华文中宋" pitchFamily="2" charset="-122"/>
              </a:rPr>
              <a:t>……</a:t>
            </a:r>
            <a:endParaRPr lang="en-US" altLang="zh-CN" sz="1700" i="0">
              <a:solidFill>
                <a:schemeClr val="bg1"/>
              </a:solidFill>
              <a:latin typeface="Helvetica 55 Roman"/>
              <a:ea typeface="华文中宋" pitchFamily="2" charset="-122"/>
            </a:endParaRPr>
          </a:p>
        </p:txBody>
      </p:sp>
      <p:sp>
        <p:nvSpPr>
          <p:cNvPr id="241673" name="Text Box 9"/>
          <p:cNvSpPr txBox="1">
            <a:spLocks noChangeArrowheads="1"/>
          </p:cNvSpPr>
          <p:nvPr/>
        </p:nvSpPr>
        <p:spPr bwMode="auto">
          <a:xfrm>
            <a:off x="554038" y="4760913"/>
            <a:ext cx="3240087" cy="396875"/>
          </a:xfrm>
          <a:prstGeom prst="rect">
            <a:avLst/>
          </a:prstGeom>
          <a:gradFill rotWithShape="1">
            <a:gsLst>
              <a:gs pos="0">
                <a:srgbClr val="00FF00"/>
              </a:gs>
              <a:gs pos="100000">
                <a:srgbClr val="007600"/>
              </a:gs>
            </a:gsLst>
            <a:lin ang="5400000" scaled="1"/>
          </a:gradFill>
          <a:ln w="9525" algn="ctr">
            <a:noFill/>
            <a:miter lim="800000"/>
            <a:headEnd/>
            <a:tailEnd/>
          </a:ln>
        </p:spPr>
        <p:txBody>
          <a:bodyPr>
            <a:spAutoFit/>
          </a:bodyPr>
          <a:lstStyle/>
          <a:p>
            <a:pPr marL="742950" indent="-285750">
              <a:spcBef>
                <a:spcPct val="50000"/>
              </a:spcBef>
              <a:buClr>
                <a:schemeClr val="hlink"/>
              </a:buClr>
              <a:buSzPct val="55000"/>
              <a:buFont typeface="Wingdings" pitchFamily="2" charset="2"/>
              <a:buNone/>
            </a:pPr>
            <a:r>
              <a:rPr kumimoji="1" lang="zh-CN" altLang="en-US" b="1" i="0">
                <a:latin typeface="Arial" charset="0"/>
                <a:ea typeface="黑体" pitchFamily="2" charset="-122"/>
              </a:rPr>
              <a:t>     集成电路制造</a:t>
            </a:r>
          </a:p>
        </p:txBody>
      </p:sp>
      <p:sp>
        <p:nvSpPr>
          <p:cNvPr id="241674" name="Rectangle 10"/>
          <p:cNvSpPr>
            <a:spLocks noChangeArrowheads="1"/>
          </p:cNvSpPr>
          <p:nvPr/>
        </p:nvSpPr>
        <p:spPr bwMode="auto">
          <a:xfrm>
            <a:off x="4040188" y="4573588"/>
            <a:ext cx="5103812" cy="1079500"/>
          </a:xfrm>
          <a:prstGeom prst="rect">
            <a:avLst/>
          </a:prstGeom>
          <a:noFill/>
          <a:ln w="9525">
            <a:noFill/>
            <a:miter lim="800000"/>
            <a:headEnd/>
            <a:tailEnd/>
          </a:ln>
        </p:spPr>
        <p:txBody>
          <a:bodyPr/>
          <a:lstStyle/>
          <a:p>
            <a:pPr marL="342900" indent="-342900" eaLnBrk="0" hangingPunct="0">
              <a:lnSpc>
                <a:spcPct val="125000"/>
              </a:lnSpc>
              <a:spcBef>
                <a:spcPct val="25000"/>
              </a:spcBef>
              <a:buClr>
                <a:schemeClr val="bg1"/>
              </a:buClr>
              <a:buFontTx/>
              <a:buChar char="•"/>
            </a:pPr>
            <a:r>
              <a:rPr lang="zh-CN" altLang="en-US" sz="1700" i="0">
                <a:solidFill>
                  <a:srgbClr val="006600"/>
                </a:solidFill>
                <a:latin typeface="Helvetica 55 Roman"/>
                <a:ea typeface="华文中宋" pitchFamily="2" charset="-122"/>
              </a:rPr>
              <a:t>厂房、动力、材料（硅片、化合物半导体材料）、专用设备、仪器（光刻机、刻蚀机、注入机</a:t>
            </a:r>
            <a:r>
              <a:rPr lang="en-US" altLang="zh-CN" sz="1700" i="0">
                <a:solidFill>
                  <a:srgbClr val="006600"/>
                </a:solidFill>
                <a:latin typeface="华文中宋" pitchFamily="2" charset="-122"/>
                <a:ea typeface="华文中宋" pitchFamily="2" charset="-122"/>
              </a:rPr>
              <a:t>…</a:t>
            </a:r>
            <a:endParaRPr lang="en-US" altLang="zh-CN" sz="1700" i="0">
              <a:solidFill>
                <a:srgbClr val="006600"/>
              </a:solidFill>
              <a:latin typeface="Helvetica 55 Roman"/>
              <a:ea typeface="华文中宋" pitchFamily="2" charset="-122"/>
            </a:endParaRPr>
          </a:p>
          <a:p>
            <a:pPr marL="342900" indent="-342900" eaLnBrk="0" hangingPunct="0">
              <a:lnSpc>
                <a:spcPct val="125000"/>
              </a:lnSpc>
              <a:spcBef>
                <a:spcPct val="25000"/>
              </a:spcBef>
              <a:buClr>
                <a:schemeClr val="bg1"/>
              </a:buClr>
              <a:buFontTx/>
              <a:buChar char="•"/>
            </a:pPr>
            <a:endParaRPr lang="zh-CN" altLang="en-US" sz="1500" i="0">
              <a:solidFill>
                <a:srgbClr val="006600"/>
              </a:solidFill>
              <a:latin typeface="Helvetica 55 Roman"/>
              <a:ea typeface="华文中宋" pitchFamily="2" charset="-122"/>
            </a:endParaRPr>
          </a:p>
        </p:txBody>
      </p:sp>
      <p:sp>
        <p:nvSpPr>
          <p:cNvPr id="241675" name="AutoShape 11"/>
          <p:cNvSpPr>
            <a:spLocks noChangeArrowheads="1"/>
          </p:cNvSpPr>
          <p:nvPr/>
        </p:nvSpPr>
        <p:spPr bwMode="auto">
          <a:xfrm>
            <a:off x="1993900" y="5410200"/>
            <a:ext cx="287338" cy="576263"/>
          </a:xfrm>
          <a:prstGeom prst="downArrow">
            <a:avLst>
              <a:gd name="adj1" fmla="val 50000"/>
              <a:gd name="adj2" fmla="val 50138"/>
            </a:avLst>
          </a:prstGeom>
          <a:solidFill>
            <a:schemeClr val="hlink"/>
          </a:solidFill>
          <a:ln w="9525">
            <a:solidFill>
              <a:srgbClr val="000000"/>
            </a:solidFill>
            <a:miter lim="800000"/>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1667"/>
                                        </p:tgtEl>
                                        <p:attrNameLst>
                                          <p:attrName>style.visibility</p:attrName>
                                        </p:attrNameLst>
                                      </p:cBhvr>
                                      <p:to>
                                        <p:strVal val="visible"/>
                                      </p:to>
                                    </p:set>
                                    <p:animEffect transition="in" filter="dissolve">
                                      <p:cBhvr>
                                        <p:cTn id="7" dur="500"/>
                                        <p:tgtEl>
                                          <p:spTgt spid="24166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41671">
                                            <p:txEl>
                                              <p:pRg st="0" end="0"/>
                                            </p:txEl>
                                          </p:spTgt>
                                        </p:tgtEl>
                                        <p:attrNameLst>
                                          <p:attrName>style.visibility</p:attrName>
                                        </p:attrNameLst>
                                      </p:cBhvr>
                                      <p:to>
                                        <p:strVal val="visible"/>
                                      </p:to>
                                    </p:set>
                                    <p:animEffect transition="in" filter="checkerboard(across)">
                                      <p:cBhvr>
                                        <p:cTn id="12" dur="500"/>
                                        <p:tgtEl>
                                          <p:spTgt spid="24167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41671">
                                            <p:txEl>
                                              <p:pRg st="1" end="1"/>
                                            </p:txEl>
                                          </p:spTgt>
                                        </p:tgtEl>
                                        <p:attrNameLst>
                                          <p:attrName>style.visibility</p:attrName>
                                        </p:attrNameLst>
                                      </p:cBhvr>
                                      <p:to>
                                        <p:strVal val="visible"/>
                                      </p:to>
                                    </p:set>
                                    <p:animEffect transition="in" filter="checkerboard(across)">
                                      <p:cBhvr>
                                        <p:cTn id="17" dur="500"/>
                                        <p:tgtEl>
                                          <p:spTgt spid="241671">
                                            <p:txEl>
                                              <p:pRg st="1" end="1"/>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241671">
                                            <p:txEl>
                                              <p:pRg st="2" end="2"/>
                                            </p:txEl>
                                          </p:spTgt>
                                        </p:tgtEl>
                                        <p:attrNameLst>
                                          <p:attrName>style.visibility</p:attrName>
                                        </p:attrNameLst>
                                      </p:cBhvr>
                                      <p:to>
                                        <p:strVal val="visible"/>
                                      </p:to>
                                    </p:set>
                                    <p:animEffect transition="in" filter="checkerboard(across)">
                                      <p:cBhvr>
                                        <p:cTn id="20" dur="500"/>
                                        <p:tgtEl>
                                          <p:spTgt spid="24167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241668"/>
                                        </p:tgtEl>
                                        <p:attrNameLst>
                                          <p:attrName>style.visibility</p:attrName>
                                        </p:attrNameLst>
                                      </p:cBhvr>
                                      <p:to>
                                        <p:strVal val="visible"/>
                                      </p:to>
                                    </p:set>
                                    <p:animEffect transition="in" filter="strips(downLeft)">
                                      <p:cBhvr>
                                        <p:cTn id="25" dur="500"/>
                                        <p:tgtEl>
                                          <p:spTgt spid="24166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41669"/>
                                        </p:tgtEl>
                                        <p:attrNameLst>
                                          <p:attrName>style.visibility</p:attrName>
                                        </p:attrNameLst>
                                      </p:cBhvr>
                                      <p:to>
                                        <p:strVal val="visible"/>
                                      </p:to>
                                    </p:set>
                                    <p:animEffect transition="in" filter="dissolve">
                                      <p:cBhvr>
                                        <p:cTn id="30" dur="500"/>
                                        <p:tgtEl>
                                          <p:spTgt spid="241669"/>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241672">
                                            <p:txEl>
                                              <p:pRg st="0" end="0"/>
                                            </p:txEl>
                                          </p:spTgt>
                                        </p:tgtEl>
                                        <p:attrNameLst>
                                          <p:attrName>style.visibility</p:attrName>
                                        </p:attrNameLst>
                                      </p:cBhvr>
                                      <p:to>
                                        <p:strVal val="visible"/>
                                      </p:to>
                                    </p:set>
                                    <p:animEffect transition="in" filter="checkerboard(across)">
                                      <p:cBhvr>
                                        <p:cTn id="35" dur="500"/>
                                        <p:tgtEl>
                                          <p:spTgt spid="24167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12" fill="hold" grpId="0" nodeType="clickEffect">
                                  <p:stCondLst>
                                    <p:cond delay="0"/>
                                  </p:stCondLst>
                                  <p:childTnLst>
                                    <p:set>
                                      <p:cBhvr>
                                        <p:cTn id="39" dur="1" fill="hold">
                                          <p:stCondLst>
                                            <p:cond delay="0"/>
                                          </p:stCondLst>
                                        </p:cTn>
                                        <p:tgtEl>
                                          <p:spTgt spid="241670"/>
                                        </p:tgtEl>
                                        <p:attrNameLst>
                                          <p:attrName>style.visibility</p:attrName>
                                        </p:attrNameLst>
                                      </p:cBhvr>
                                      <p:to>
                                        <p:strVal val="visible"/>
                                      </p:to>
                                    </p:set>
                                    <p:animEffect transition="in" filter="strips(downLeft)">
                                      <p:cBhvr>
                                        <p:cTn id="40" dur="500"/>
                                        <p:tgtEl>
                                          <p:spTgt spid="24167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41673"/>
                                        </p:tgtEl>
                                        <p:attrNameLst>
                                          <p:attrName>style.visibility</p:attrName>
                                        </p:attrNameLst>
                                      </p:cBhvr>
                                      <p:to>
                                        <p:strVal val="visible"/>
                                      </p:to>
                                    </p:set>
                                    <p:animEffect transition="in" filter="dissolve">
                                      <p:cBhvr>
                                        <p:cTn id="45" dur="500"/>
                                        <p:tgtEl>
                                          <p:spTgt spid="241673"/>
                                        </p:tgtEl>
                                      </p:cBhvr>
                                    </p:animEffect>
                                  </p:childTnLst>
                                </p:cTn>
                              </p:par>
                            </p:childTnLst>
                          </p:cTn>
                        </p:par>
                      </p:childTnLst>
                    </p:cTn>
                  </p:par>
                  <p:par>
                    <p:cTn id="46" fill="hold">
                      <p:stCondLst>
                        <p:cond delay="indefinite"/>
                      </p:stCondLst>
                      <p:childTnLst>
                        <p:par>
                          <p:cTn id="47" fill="hold">
                            <p:stCondLst>
                              <p:cond delay="0"/>
                            </p:stCondLst>
                            <p:childTnLst>
                              <p:par>
                                <p:cTn id="48" presetID="5" presetClass="entr" presetSubtype="10" fill="hold" nodeType="clickEffect">
                                  <p:stCondLst>
                                    <p:cond delay="0"/>
                                  </p:stCondLst>
                                  <p:childTnLst>
                                    <p:set>
                                      <p:cBhvr>
                                        <p:cTn id="49" dur="1" fill="hold">
                                          <p:stCondLst>
                                            <p:cond delay="0"/>
                                          </p:stCondLst>
                                        </p:cTn>
                                        <p:tgtEl>
                                          <p:spTgt spid="241674">
                                            <p:txEl>
                                              <p:pRg st="0" end="0"/>
                                            </p:txEl>
                                          </p:spTgt>
                                        </p:tgtEl>
                                        <p:attrNameLst>
                                          <p:attrName>style.visibility</p:attrName>
                                        </p:attrNameLst>
                                      </p:cBhvr>
                                      <p:to>
                                        <p:strVal val="visible"/>
                                      </p:to>
                                    </p:set>
                                    <p:animEffect transition="in" filter="checkerboard(across)">
                                      <p:cBhvr>
                                        <p:cTn id="50" dur="500"/>
                                        <p:tgtEl>
                                          <p:spTgt spid="241674">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12" fill="hold" grpId="0" nodeType="clickEffect">
                                  <p:stCondLst>
                                    <p:cond delay="0"/>
                                  </p:stCondLst>
                                  <p:childTnLst>
                                    <p:set>
                                      <p:cBhvr>
                                        <p:cTn id="54" dur="1" fill="hold">
                                          <p:stCondLst>
                                            <p:cond delay="0"/>
                                          </p:stCondLst>
                                        </p:cTn>
                                        <p:tgtEl>
                                          <p:spTgt spid="241675"/>
                                        </p:tgtEl>
                                        <p:attrNameLst>
                                          <p:attrName>style.visibility</p:attrName>
                                        </p:attrNameLst>
                                      </p:cBhvr>
                                      <p:to>
                                        <p:strVal val="visible"/>
                                      </p:to>
                                    </p:set>
                                    <p:animEffect transition="in" filter="strips(downLeft)">
                                      <p:cBhvr>
                                        <p:cTn id="55" dur="500"/>
                                        <p:tgtEl>
                                          <p:spTgt spid="241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7" grpId="0" animBg="1"/>
      <p:bldP spid="241668" grpId="0" animBg="1"/>
      <p:bldP spid="241669" grpId="0" animBg="1"/>
      <p:bldP spid="241670" grpId="0" animBg="1"/>
      <p:bldP spid="241673" grpId="0" animBg="1"/>
      <p:bldP spid="24167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2"/>
          <p:cNvSpPr>
            <a:spLocks noGrp="1" noChangeArrowheads="1"/>
          </p:cNvSpPr>
          <p:nvPr>
            <p:ph type="title"/>
          </p:nvPr>
        </p:nvSpPr>
        <p:spPr/>
        <p:txBody>
          <a:bodyPr/>
          <a:lstStyle/>
          <a:p>
            <a:r>
              <a:rPr lang="zh-CN" altLang="en-US" sz="2400" b="1" smtClean="0">
                <a:solidFill>
                  <a:schemeClr val="hlink"/>
                </a:solidFill>
                <a:ea typeface="华文中宋" pitchFamily="2" charset="-122"/>
              </a:rPr>
              <a:t> </a:t>
            </a:r>
          </a:p>
        </p:txBody>
      </p:sp>
      <p:sp>
        <p:nvSpPr>
          <p:cNvPr id="242691" name="Text Box 3"/>
          <p:cNvSpPr txBox="1">
            <a:spLocks noChangeArrowheads="1"/>
          </p:cNvSpPr>
          <p:nvPr/>
        </p:nvSpPr>
        <p:spPr bwMode="auto">
          <a:xfrm>
            <a:off x="657225" y="1292225"/>
            <a:ext cx="3240088" cy="396875"/>
          </a:xfrm>
          <a:prstGeom prst="rect">
            <a:avLst/>
          </a:prstGeom>
          <a:gradFill rotWithShape="1">
            <a:gsLst>
              <a:gs pos="0">
                <a:srgbClr val="00FF00"/>
              </a:gs>
              <a:gs pos="100000">
                <a:srgbClr val="007600"/>
              </a:gs>
            </a:gsLst>
            <a:lin ang="5400000" scaled="1"/>
          </a:gradFill>
          <a:ln w="9525" algn="ctr">
            <a:noFill/>
            <a:miter lim="800000"/>
            <a:headEnd/>
            <a:tailEnd/>
          </a:ln>
        </p:spPr>
        <p:txBody>
          <a:bodyPr>
            <a:spAutoFit/>
          </a:bodyPr>
          <a:lstStyle/>
          <a:p>
            <a:pPr marL="742950" indent="-285750">
              <a:spcBef>
                <a:spcPct val="50000"/>
              </a:spcBef>
              <a:buClr>
                <a:schemeClr val="hlink"/>
              </a:buClr>
              <a:buSzPct val="55000"/>
              <a:buFont typeface="Wingdings" pitchFamily="2" charset="2"/>
              <a:buNone/>
            </a:pPr>
            <a:r>
              <a:rPr kumimoji="1" lang="zh-CN" altLang="en-US" b="1" i="0">
                <a:latin typeface="Arial" charset="0"/>
                <a:ea typeface="黑体" pitchFamily="2" charset="-122"/>
              </a:rPr>
              <a:t>集成电路封装</a:t>
            </a:r>
          </a:p>
        </p:txBody>
      </p:sp>
      <p:sp>
        <p:nvSpPr>
          <p:cNvPr id="242692" name="AutoShape 4"/>
          <p:cNvSpPr>
            <a:spLocks noChangeArrowheads="1"/>
          </p:cNvSpPr>
          <p:nvPr/>
        </p:nvSpPr>
        <p:spPr bwMode="auto">
          <a:xfrm>
            <a:off x="2097088" y="2060575"/>
            <a:ext cx="288925" cy="504825"/>
          </a:xfrm>
          <a:prstGeom prst="downArrow">
            <a:avLst>
              <a:gd name="adj1" fmla="val 50000"/>
              <a:gd name="adj2" fmla="val 43681"/>
            </a:avLst>
          </a:prstGeom>
          <a:solidFill>
            <a:schemeClr val="hlink"/>
          </a:solidFill>
          <a:ln w="9525">
            <a:solidFill>
              <a:srgbClr val="000000"/>
            </a:solidFill>
            <a:miter lim="800000"/>
            <a:headEnd/>
            <a:tailEnd/>
          </a:ln>
        </p:spPr>
        <p:txBody>
          <a:bodyPr/>
          <a:lstStyle/>
          <a:p>
            <a:endParaRPr lang="zh-CN" altLang="en-US"/>
          </a:p>
        </p:txBody>
      </p:sp>
      <p:sp>
        <p:nvSpPr>
          <p:cNvPr id="242693" name="Text Box 5"/>
          <p:cNvSpPr txBox="1">
            <a:spLocks noChangeArrowheads="1"/>
          </p:cNvSpPr>
          <p:nvPr/>
        </p:nvSpPr>
        <p:spPr bwMode="auto">
          <a:xfrm>
            <a:off x="657225" y="2949575"/>
            <a:ext cx="3240088" cy="396875"/>
          </a:xfrm>
          <a:prstGeom prst="rect">
            <a:avLst/>
          </a:prstGeom>
          <a:gradFill rotWithShape="1">
            <a:gsLst>
              <a:gs pos="0">
                <a:srgbClr val="00FF00"/>
              </a:gs>
              <a:gs pos="100000">
                <a:srgbClr val="007600"/>
              </a:gs>
            </a:gsLst>
            <a:lin ang="5400000" scaled="1"/>
          </a:gradFill>
          <a:ln w="9525" algn="ctr">
            <a:noFill/>
            <a:miter lim="800000"/>
            <a:headEnd/>
            <a:tailEnd/>
          </a:ln>
        </p:spPr>
        <p:txBody>
          <a:bodyPr>
            <a:spAutoFit/>
          </a:bodyPr>
          <a:lstStyle/>
          <a:p>
            <a:pPr marL="742950" indent="-285750">
              <a:spcBef>
                <a:spcPct val="50000"/>
              </a:spcBef>
              <a:buClr>
                <a:schemeClr val="hlink"/>
              </a:buClr>
              <a:buSzPct val="55000"/>
              <a:buFont typeface="Wingdings" pitchFamily="2" charset="2"/>
              <a:buNone/>
            </a:pPr>
            <a:r>
              <a:rPr kumimoji="1" lang="zh-CN" altLang="en-US" b="1" i="0">
                <a:latin typeface="Arial" charset="0"/>
                <a:ea typeface="黑体" pitchFamily="2" charset="-122"/>
              </a:rPr>
              <a:t>集成电路测试</a:t>
            </a:r>
          </a:p>
        </p:txBody>
      </p:sp>
      <p:sp>
        <p:nvSpPr>
          <p:cNvPr id="242694" name="Rectangle 6"/>
          <p:cNvSpPr>
            <a:spLocks noGrp="1" noChangeArrowheads="1"/>
          </p:cNvSpPr>
          <p:nvPr>
            <p:ph type="body" idx="1"/>
          </p:nvPr>
        </p:nvSpPr>
        <p:spPr>
          <a:xfrm>
            <a:off x="4111625" y="955675"/>
            <a:ext cx="5032375" cy="554038"/>
          </a:xfrm>
        </p:spPr>
        <p:txBody>
          <a:bodyPr/>
          <a:lstStyle/>
          <a:p>
            <a:pPr>
              <a:lnSpc>
                <a:spcPct val="130000"/>
              </a:lnSpc>
            </a:pPr>
            <a:r>
              <a:rPr lang="zh-CN" altLang="en-US" sz="1700" smtClean="0">
                <a:solidFill>
                  <a:srgbClr val="0000CC"/>
                </a:solidFill>
                <a:ea typeface="华文中宋" pitchFamily="2" charset="-122"/>
              </a:rPr>
              <a:t>划片机、粘片机、键合机、包封机、切筋打弯机、芯片、塑封料、引线框架、金丝</a:t>
            </a:r>
            <a:r>
              <a:rPr lang="en-US" altLang="zh-CN" sz="1700" smtClean="0">
                <a:solidFill>
                  <a:srgbClr val="0000CC"/>
                </a:solidFill>
                <a:latin typeface="华文中宋" pitchFamily="2" charset="-122"/>
                <a:ea typeface="华文中宋" pitchFamily="2" charset="-122"/>
              </a:rPr>
              <a:t>………</a:t>
            </a:r>
            <a:endParaRPr lang="en-US" altLang="zh-CN" sz="1700" smtClean="0">
              <a:solidFill>
                <a:srgbClr val="0000CC"/>
              </a:solidFill>
              <a:ea typeface="华文中宋" pitchFamily="2" charset="-122"/>
            </a:endParaRPr>
          </a:p>
        </p:txBody>
      </p:sp>
      <p:sp>
        <p:nvSpPr>
          <p:cNvPr id="242695" name="Rectangle 7"/>
          <p:cNvSpPr>
            <a:spLocks noChangeArrowheads="1"/>
          </p:cNvSpPr>
          <p:nvPr/>
        </p:nvSpPr>
        <p:spPr bwMode="auto">
          <a:xfrm>
            <a:off x="4186238" y="2517775"/>
            <a:ext cx="4752975" cy="503238"/>
          </a:xfrm>
          <a:prstGeom prst="rect">
            <a:avLst/>
          </a:prstGeom>
          <a:noFill/>
          <a:ln w="9525">
            <a:noFill/>
            <a:miter lim="800000"/>
            <a:headEnd/>
            <a:tailEnd/>
          </a:ln>
        </p:spPr>
        <p:txBody>
          <a:bodyPr/>
          <a:lstStyle/>
          <a:p>
            <a:pPr marL="342900" indent="-342900" eaLnBrk="0" hangingPunct="0">
              <a:lnSpc>
                <a:spcPct val="130000"/>
              </a:lnSpc>
              <a:spcBef>
                <a:spcPct val="25000"/>
              </a:spcBef>
              <a:buClr>
                <a:schemeClr val="bg1"/>
              </a:buClr>
              <a:buFontTx/>
              <a:buChar char="•"/>
            </a:pPr>
            <a:r>
              <a:rPr lang="zh-CN" altLang="en-US" sz="1700" i="0">
                <a:solidFill>
                  <a:schemeClr val="bg1"/>
                </a:solidFill>
                <a:latin typeface="Helvetica 55 Roman"/>
                <a:ea typeface="华文中宋" pitchFamily="2" charset="-122"/>
              </a:rPr>
              <a:t>测试设备、测试程序、测试夹具、测试探针卡、测试、分选、包装</a:t>
            </a:r>
            <a:r>
              <a:rPr lang="en-US" altLang="zh-CN" sz="1700" i="0">
                <a:solidFill>
                  <a:schemeClr val="bg1"/>
                </a:solidFill>
                <a:latin typeface="华文中宋" pitchFamily="2" charset="-122"/>
                <a:ea typeface="华文中宋" pitchFamily="2" charset="-122"/>
              </a:rPr>
              <a:t>……</a:t>
            </a:r>
            <a:endParaRPr lang="en-US" altLang="zh-CN" sz="1700" i="0">
              <a:solidFill>
                <a:schemeClr val="bg1"/>
              </a:solidFill>
              <a:latin typeface="Helvetica 55 Roman"/>
              <a:ea typeface="华文中宋" pitchFamily="2" charset="-122"/>
            </a:endParaRPr>
          </a:p>
        </p:txBody>
      </p:sp>
      <p:sp>
        <p:nvSpPr>
          <p:cNvPr id="242696" name="Text Box 8"/>
          <p:cNvSpPr txBox="1">
            <a:spLocks noChangeArrowheads="1"/>
          </p:cNvSpPr>
          <p:nvPr/>
        </p:nvSpPr>
        <p:spPr bwMode="auto">
          <a:xfrm>
            <a:off x="657225" y="4318000"/>
            <a:ext cx="3240088" cy="396875"/>
          </a:xfrm>
          <a:prstGeom prst="rect">
            <a:avLst/>
          </a:prstGeom>
          <a:gradFill rotWithShape="1">
            <a:gsLst>
              <a:gs pos="0">
                <a:srgbClr val="00FF00"/>
              </a:gs>
              <a:gs pos="100000">
                <a:srgbClr val="007600"/>
              </a:gs>
            </a:gsLst>
            <a:lin ang="5400000" scaled="1"/>
          </a:gradFill>
          <a:ln w="9525" algn="ctr">
            <a:noFill/>
            <a:miter lim="800000"/>
            <a:headEnd/>
            <a:tailEnd/>
          </a:ln>
        </p:spPr>
        <p:txBody>
          <a:bodyPr>
            <a:spAutoFit/>
          </a:bodyPr>
          <a:lstStyle/>
          <a:p>
            <a:pPr marL="742950" indent="-285750">
              <a:spcBef>
                <a:spcPct val="50000"/>
              </a:spcBef>
              <a:buClr>
                <a:schemeClr val="hlink"/>
              </a:buClr>
              <a:buSzPct val="55000"/>
              <a:buFont typeface="Wingdings" pitchFamily="2" charset="2"/>
              <a:buNone/>
            </a:pPr>
            <a:r>
              <a:rPr kumimoji="1" lang="zh-CN" altLang="en-US" b="1" i="0">
                <a:latin typeface="Arial" charset="0"/>
                <a:ea typeface="黑体" pitchFamily="2" charset="-122"/>
              </a:rPr>
              <a:t>集成电路应用</a:t>
            </a:r>
          </a:p>
        </p:txBody>
      </p:sp>
      <p:sp>
        <p:nvSpPr>
          <p:cNvPr id="242697" name="Rectangle 9"/>
          <p:cNvSpPr>
            <a:spLocks noChangeArrowheads="1"/>
          </p:cNvSpPr>
          <p:nvPr/>
        </p:nvSpPr>
        <p:spPr bwMode="auto">
          <a:xfrm>
            <a:off x="4186238" y="4100513"/>
            <a:ext cx="4752975" cy="936625"/>
          </a:xfrm>
          <a:prstGeom prst="rect">
            <a:avLst/>
          </a:prstGeom>
          <a:noFill/>
          <a:ln w="9525">
            <a:noFill/>
            <a:miter lim="800000"/>
            <a:headEnd/>
            <a:tailEnd/>
          </a:ln>
        </p:spPr>
        <p:txBody>
          <a:bodyPr/>
          <a:lstStyle/>
          <a:p>
            <a:pPr marL="342900" indent="-342900" eaLnBrk="0" hangingPunct="0">
              <a:lnSpc>
                <a:spcPct val="125000"/>
              </a:lnSpc>
              <a:spcBef>
                <a:spcPct val="25000"/>
              </a:spcBef>
              <a:buClr>
                <a:schemeClr val="bg1"/>
              </a:buClr>
              <a:buFontTx/>
              <a:buChar char="•"/>
            </a:pPr>
            <a:r>
              <a:rPr lang="zh-CN" altLang="en-US" sz="1700" i="0">
                <a:solidFill>
                  <a:srgbClr val="006600"/>
                </a:solidFill>
                <a:latin typeface="Helvetica 55 Roman"/>
                <a:ea typeface="华文中宋" pitchFamily="2" charset="-122"/>
              </a:rPr>
              <a:t>电脑及网络、通信及终端（手机） 、电视机、</a:t>
            </a:r>
            <a:r>
              <a:rPr lang="en-US" altLang="zh-CN" sz="1700" i="0">
                <a:solidFill>
                  <a:srgbClr val="006600"/>
                </a:solidFill>
                <a:latin typeface="Helvetica 55 Roman"/>
                <a:ea typeface="华文中宋" pitchFamily="2" charset="-122"/>
              </a:rPr>
              <a:t>DVD</a:t>
            </a:r>
            <a:r>
              <a:rPr lang="zh-CN" altLang="en-US" sz="1700" i="0">
                <a:solidFill>
                  <a:srgbClr val="006600"/>
                </a:solidFill>
                <a:latin typeface="Helvetica 55 Roman"/>
                <a:ea typeface="华文中宋" pitchFamily="2" charset="-122"/>
              </a:rPr>
              <a:t>、数码相机、其他</a:t>
            </a:r>
          </a:p>
        </p:txBody>
      </p:sp>
      <p:sp>
        <p:nvSpPr>
          <p:cNvPr id="242698" name="AutoShape 10"/>
          <p:cNvSpPr>
            <a:spLocks noChangeArrowheads="1"/>
          </p:cNvSpPr>
          <p:nvPr/>
        </p:nvSpPr>
        <p:spPr bwMode="auto">
          <a:xfrm>
            <a:off x="2097088" y="3452813"/>
            <a:ext cx="288925" cy="504825"/>
          </a:xfrm>
          <a:prstGeom prst="downArrow">
            <a:avLst>
              <a:gd name="adj1" fmla="val 50000"/>
              <a:gd name="adj2" fmla="val 43681"/>
            </a:avLst>
          </a:prstGeom>
          <a:solidFill>
            <a:schemeClr val="hlink"/>
          </a:solidFill>
          <a:ln w="9525">
            <a:solidFill>
              <a:srgbClr val="000000"/>
            </a:solidFill>
            <a:miter lim="800000"/>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2691"/>
                                        </p:tgtEl>
                                        <p:attrNameLst>
                                          <p:attrName>style.visibility</p:attrName>
                                        </p:attrNameLst>
                                      </p:cBhvr>
                                      <p:to>
                                        <p:strVal val="visible"/>
                                      </p:to>
                                    </p:set>
                                    <p:animEffect transition="in" filter="dissolve">
                                      <p:cBhvr>
                                        <p:cTn id="7" dur="500"/>
                                        <p:tgtEl>
                                          <p:spTgt spid="24269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42694">
                                            <p:txEl>
                                              <p:pRg st="0" end="0"/>
                                            </p:txEl>
                                          </p:spTgt>
                                        </p:tgtEl>
                                        <p:attrNameLst>
                                          <p:attrName>style.visibility</p:attrName>
                                        </p:attrNameLst>
                                      </p:cBhvr>
                                      <p:to>
                                        <p:strVal val="visible"/>
                                      </p:to>
                                    </p:set>
                                    <p:animEffect transition="in" filter="checkerboard(across)">
                                      <p:cBhvr>
                                        <p:cTn id="12" dur="500"/>
                                        <p:tgtEl>
                                          <p:spTgt spid="24269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242692"/>
                                        </p:tgtEl>
                                        <p:attrNameLst>
                                          <p:attrName>style.visibility</p:attrName>
                                        </p:attrNameLst>
                                      </p:cBhvr>
                                      <p:to>
                                        <p:strVal val="visible"/>
                                      </p:to>
                                    </p:set>
                                    <p:animEffect transition="in" filter="strips(downLeft)">
                                      <p:cBhvr>
                                        <p:cTn id="17" dur="500"/>
                                        <p:tgtEl>
                                          <p:spTgt spid="24269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42693"/>
                                        </p:tgtEl>
                                        <p:attrNameLst>
                                          <p:attrName>style.visibility</p:attrName>
                                        </p:attrNameLst>
                                      </p:cBhvr>
                                      <p:to>
                                        <p:strVal val="visible"/>
                                      </p:to>
                                    </p:set>
                                    <p:animEffect transition="in" filter="dissolve">
                                      <p:cBhvr>
                                        <p:cTn id="22" dur="500"/>
                                        <p:tgtEl>
                                          <p:spTgt spid="24269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42695">
                                            <p:txEl>
                                              <p:pRg st="0" end="0"/>
                                            </p:txEl>
                                          </p:spTgt>
                                        </p:tgtEl>
                                        <p:attrNameLst>
                                          <p:attrName>style.visibility</p:attrName>
                                        </p:attrNameLst>
                                      </p:cBhvr>
                                      <p:to>
                                        <p:strVal val="visible"/>
                                      </p:to>
                                    </p:set>
                                    <p:animEffect transition="in" filter="checkerboard(across)">
                                      <p:cBhvr>
                                        <p:cTn id="27" dur="500"/>
                                        <p:tgtEl>
                                          <p:spTgt spid="24269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242698"/>
                                        </p:tgtEl>
                                        <p:attrNameLst>
                                          <p:attrName>style.visibility</p:attrName>
                                        </p:attrNameLst>
                                      </p:cBhvr>
                                      <p:to>
                                        <p:strVal val="visible"/>
                                      </p:to>
                                    </p:set>
                                    <p:animEffect transition="in" filter="strips(downLeft)">
                                      <p:cBhvr>
                                        <p:cTn id="32" dur="500"/>
                                        <p:tgtEl>
                                          <p:spTgt spid="24269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42696"/>
                                        </p:tgtEl>
                                        <p:attrNameLst>
                                          <p:attrName>style.visibility</p:attrName>
                                        </p:attrNameLst>
                                      </p:cBhvr>
                                      <p:to>
                                        <p:strVal val="visible"/>
                                      </p:to>
                                    </p:set>
                                    <p:animEffect transition="in" filter="dissolve">
                                      <p:cBhvr>
                                        <p:cTn id="37" dur="500"/>
                                        <p:tgtEl>
                                          <p:spTgt spid="242696"/>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242697">
                                            <p:txEl>
                                              <p:pRg st="0" end="0"/>
                                            </p:txEl>
                                          </p:spTgt>
                                        </p:tgtEl>
                                        <p:attrNameLst>
                                          <p:attrName>style.visibility</p:attrName>
                                        </p:attrNameLst>
                                      </p:cBhvr>
                                      <p:to>
                                        <p:strVal val="visible"/>
                                      </p:to>
                                    </p:set>
                                    <p:animEffect transition="in" filter="checkerboard(across)">
                                      <p:cBhvr>
                                        <p:cTn id="42" dur="500"/>
                                        <p:tgtEl>
                                          <p:spTgt spid="24269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1" grpId="0" animBg="1"/>
      <p:bldP spid="242692" grpId="0" animBg="1"/>
      <p:bldP spid="242693" grpId="0" animBg="1"/>
      <p:bldP spid="242696" grpId="0" animBg="1"/>
      <p:bldP spid="24269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169" name="Picture 2" descr="IC產業垂直分工"/>
          <p:cNvPicPr>
            <a:picLocks noGrp="1" noChangeAspect="1" noChangeArrowheads="1"/>
          </p:cNvPicPr>
          <p:nvPr>
            <p:ph type="body" idx="1"/>
          </p:nvPr>
        </p:nvPicPr>
        <p:blipFill>
          <a:blip r:embed="rId3"/>
          <a:srcRect/>
          <a:stretch>
            <a:fillRect/>
          </a:stretch>
        </p:blipFill>
        <p:spPr>
          <a:xfrm>
            <a:off x="1581150" y="901700"/>
            <a:ext cx="6334125" cy="5461000"/>
          </a:xfrm>
        </p:spPr>
      </p:pic>
      <p:sp>
        <p:nvSpPr>
          <p:cNvPr id="391170" name="Rectangle 2"/>
          <p:cNvSpPr>
            <a:spLocks noChangeArrowheads="1"/>
          </p:cNvSpPr>
          <p:nvPr/>
        </p:nvSpPr>
        <p:spPr bwMode="auto">
          <a:xfrm>
            <a:off x="228600" y="457200"/>
            <a:ext cx="1852613" cy="649288"/>
          </a:xfrm>
          <a:prstGeom prst="rect">
            <a:avLst/>
          </a:prstGeom>
          <a:noFill/>
          <a:ln w="9525">
            <a:noFill/>
            <a:miter lim="800000"/>
            <a:headEnd/>
            <a:tailEnd/>
          </a:ln>
        </p:spPr>
        <p:txBody>
          <a:bodyPr anchor="ctr"/>
          <a:lstStyle/>
          <a:p>
            <a:pPr eaLnBrk="0" hangingPunct="0">
              <a:lnSpc>
                <a:spcPct val="85000"/>
              </a:lnSpc>
            </a:pPr>
            <a:r>
              <a:rPr lang="zh-CN" altLang="en-US" sz="3200" b="1" i="0">
                <a:solidFill>
                  <a:schemeClr val="accent2"/>
                </a:solidFill>
                <a:latin typeface="黑体" pitchFamily="2" charset="-122"/>
                <a:ea typeface="黑体" pitchFamily="2" charset="-122"/>
              </a:rPr>
              <a:t>产业分工</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323850" y="492125"/>
            <a:ext cx="2149475" cy="757238"/>
          </a:xfrm>
        </p:spPr>
        <p:txBody>
          <a:bodyPr anchor="ctr" anchorCtr="1"/>
          <a:lstStyle/>
          <a:p>
            <a:pPr defTabSz="987425"/>
            <a:r>
              <a:rPr lang="zh-CN" altLang="en-US" sz="3200" b="1" smtClean="0">
                <a:solidFill>
                  <a:srgbClr val="CC3300"/>
                </a:solidFill>
              </a:rPr>
              <a:t>产业分工</a:t>
            </a:r>
          </a:p>
        </p:txBody>
      </p:sp>
      <p:sp>
        <p:nvSpPr>
          <p:cNvPr id="243715" name="Rectangle 3"/>
          <p:cNvSpPr>
            <a:spLocks noGrp="1" noChangeArrowheads="1"/>
          </p:cNvSpPr>
          <p:nvPr>
            <p:ph type="body" sz="half" idx="1"/>
          </p:nvPr>
        </p:nvSpPr>
        <p:spPr>
          <a:xfrm>
            <a:off x="684213" y="1196975"/>
            <a:ext cx="8042275" cy="711200"/>
          </a:xfrm>
        </p:spPr>
        <p:txBody>
          <a:bodyPr/>
          <a:lstStyle/>
          <a:p>
            <a:pPr marL="369888" indent="-369888" defTabSz="987425">
              <a:buFontTx/>
              <a:buNone/>
            </a:pPr>
            <a:r>
              <a:rPr lang="zh-CN" altLang="en-US" sz="2000" b="1" smtClean="0">
                <a:latin typeface="仿宋_GB2312" pitchFamily="49" charset="-122"/>
                <a:ea typeface="仿宋_GB2312" pitchFamily="49" charset="-122"/>
              </a:rPr>
              <a:t>   </a:t>
            </a:r>
            <a:r>
              <a:rPr lang="en-US" altLang="zh-CN" sz="2400" b="1" smtClean="0">
                <a:latin typeface="仿宋_GB2312" pitchFamily="49" charset="-122"/>
                <a:ea typeface="仿宋_GB2312" pitchFamily="49" charset="-122"/>
              </a:rPr>
              <a:t>IC </a:t>
            </a:r>
            <a:r>
              <a:rPr lang="zh-CN" altLang="en-US" sz="2400" b="1" smtClean="0">
                <a:latin typeface="仿宋_GB2312" pitchFamily="49" charset="-122"/>
                <a:ea typeface="仿宋_GB2312" pitchFamily="49" charset="-122"/>
              </a:rPr>
              <a:t>产业主要由设计业、制造业、封测业组成</a:t>
            </a:r>
          </a:p>
        </p:txBody>
      </p:sp>
      <p:sp>
        <p:nvSpPr>
          <p:cNvPr id="243716" name="AutoShape 4"/>
          <p:cNvSpPr>
            <a:spLocks noChangeArrowheads="1"/>
          </p:cNvSpPr>
          <p:nvPr/>
        </p:nvSpPr>
        <p:spPr bwMode="auto">
          <a:xfrm>
            <a:off x="3767138" y="1844675"/>
            <a:ext cx="1544637" cy="1614488"/>
          </a:xfrm>
          <a:prstGeom prst="flowChartMagneticDisk">
            <a:avLst/>
          </a:prstGeom>
          <a:solidFill>
            <a:srgbClr val="FF00FF"/>
          </a:solidFill>
          <a:ln w="9525">
            <a:solidFill>
              <a:schemeClr val="tx1"/>
            </a:solidFill>
            <a:round/>
            <a:headEnd/>
            <a:tailEnd/>
          </a:ln>
        </p:spPr>
        <p:txBody>
          <a:bodyPr wrap="none" lIns="86457" tIns="43228" rIns="86457" bIns="43228" anchor="ctr"/>
          <a:lstStyle/>
          <a:p>
            <a:pPr algn="ctr" defTabSz="865188"/>
            <a:r>
              <a:rPr kumimoji="1" lang="zh-CN" altLang="en-US" sz="3000" b="1" i="0">
                <a:latin typeface="仿宋_GB2312" pitchFamily="49" charset="-122"/>
                <a:ea typeface="仿宋_GB2312" pitchFamily="49" charset="-122"/>
                <a:cs typeface="Arial Unicode MS" pitchFamily="34" charset="-122"/>
              </a:rPr>
              <a:t>设计</a:t>
            </a:r>
          </a:p>
        </p:txBody>
      </p:sp>
      <p:sp>
        <p:nvSpPr>
          <p:cNvPr id="243717" name="AutoShape 5"/>
          <p:cNvSpPr>
            <a:spLocks noChangeArrowheads="1"/>
          </p:cNvSpPr>
          <p:nvPr/>
        </p:nvSpPr>
        <p:spPr bwMode="auto">
          <a:xfrm>
            <a:off x="3335338" y="3778250"/>
            <a:ext cx="2132012" cy="465138"/>
          </a:xfrm>
          <a:prstGeom prst="rightArrow">
            <a:avLst>
              <a:gd name="adj1" fmla="val 41074"/>
              <a:gd name="adj2" fmla="val 68903"/>
            </a:avLst>
          </a:prstGeom>
          <a:solidFill>
            <a:schemeClr val="accent1"/>
          </a:solidFill>
          <a:ln w="9525">
            <a:solidFill>
              <a:schemeClr val="tx1"/>
            </a:solidFill>
            <a:miter lim="800000"/>
            <a:headEnd/>
            <a:tailEnd/>
          </a:ln>
        </p:spPr>
        <p:txBody>
          <a:bodyPr wrap="none" anchor="ctr"/>
          <a:lstStyle/>
          <a:p>
            <a:endParaRPr lang="zh-CN" altLang="en-US"/>
          </a:p>
        </p:txBody>
      </p:sp>
      <p:grpSp>
        <p:nvGrpSpPr>
          <p:cNvPr id="243718" name="Group 6"/>
          <p:cNvGrpSpPr>
            <a:grpSpLocks/>
          </p:cNvGrpSpPr>
          <p:nvPr/>
        </p:nvGrpSpPr>
        <p:grpSpPr bwMode="auto">
          <a:xfrm>
            <a:off x="5921375" y="2768600"/>
            <a:ext cx="1876425" cy="2219325"/>
            <a:chOff x="3959" y="2676"/>
            <a:chExt cx="1388" cy="1605"/>
          </a:xfrm>
        </p:grpSpPr>
        <p:pic>
          <p:nvPicPr>
            <p:cNvPr id="393227" name="Picture 7"/>
            <p:cNvPicPr>
              <a:picLocks noChangeAspect="1" noChangeArrowheads="1"/>
            </p:cNvPicPr>
            <p:nvPr/>
          </p:nvPicPr>
          <p:blipFill>
            <a:blip r:embed="rId2"/>
            <a:srcRect/>
            <a:stretch>
              <a:fillRect/>
            </a:stretch>
          </p:blipFill>
          <p:spPr bwMode="auto">
            <a:xfrm>
              <a:off x="3959" y="3140"/>
              <a:ext cx="1388" cy="1141"/>
            </a:xfrm>
            <a:prstGeom prst="rect">
              <a:avLst/>
            </a:prstGeom>
            <a:noFill/>
            <a:ln w="9525">
              <a:noFill/>
              <a:miter lim="800000"/>
              <a:headEnd/>
              <a:tailEnd/>
            </a:ln>
          </p:spPr>
        </p:pic>
        <p:sp>
          <p:nvSpPr>
            <p:cNvPr id="393228" name="Text Box 8"/>
            <p:cNvSpPr txBox="1">
              <a:spLocks noChangeArrowheads="1"/>
            </p:cNvSpPr>
            <p:nvPr/>
          </p:nvSpPr>
          <p:spPr bwMode="auto">
            <a:xfrm>
              <a:off x="4302" y="2676"/>
              <a:ext cx="892" cy="570"/>
            </a:xfrm>
            <a:prstGeom prst="rect">
              <a:avLst/>
            </a:prstGeom>
            <a:noFill/>
            <a:ln w="9525">
              <a:noFill/>
              <a:miter lim="800000"/>
              <a:headEnd/>
              <a:tailEnd/>
            </a:ln>
          </p:spPr>
          <p:txBody>
            <a:bodyPr lIns="86457" tIns="43228" rIns="86457" bIns="43228">
              <a:spAutoFit/>
            </a:bodyPr>
            <a:lstStyle/>
            <a:p>
              <a:pPr defTabSz="865188">
                <a:spcBef>
                  <a:spcPct val="50000"/>
                </a:spcBef>
              </a:pPr>
              <a:r>
                <a:rPr kumimoji="1" lang="zh-CN" altLang="en-US" sz="2300" b="1" i="0">
                  <a:solidFill>
                    <a:srgbClr val="FF0000"/>
                  </a:solidFill>
                  <a:latin typeface="仿宋_GB2312" pitchFamily="49" charset="-122"/>
                  <a:ea typeface="仿宋_GB2312" pitchFamily="49" charset="-122"/>
                  <a:cs typeface="Arial Unicode MS" pitchFamily="34" charset="-122"/>
                </a:rPr>
                <a:t>封装测试</a:t>
              </a:r>
            </a:p>
          </p:txBody>
        </p:sp>
      </p:grpSp>
      <p:grpSp>
        <p:nvGrpSpPr>
          <p:cNvPr id="243721" name="Group 9"/>
          <p:cNvGrpSpPr>
            <a:grpSpLocks/>
          </p:cNvGrpSpPr>
          <p:nvPr/>
        </p:nvGrpSpPr>
        <p:grpSpPr bwMode="auto">
          <a:xfrm>
            <a:off x="1125538" y="2855913"/>
            <a:ext cx="1778000" cy="2205037"/>
            <a:chOff x="892" y="2437"/>
            <a:chExt cx="1316" cy="1594"/>
          </a:xfrm>
        </p:grpSpPr>
        <p:pic>
          <p:nvPicPr>
            <p:cNvPr id="393225" name="Picture 10"/>
            <p:cNvPicPr>
              <a:picLocks noChangeAspect="1" noChangeArrowheads="1"/>
            </p:cNvPicPr>
            <p:nvPr/>
          </p:nvPicPr>
          <p:blipFill>
            <a:blip r:embed="rId3"/>
            <a:srcRect/>
            <a:stretch>
              <a:fillRect/>
            </a:stretch>
          </p:blipFill>
          <p:spPr bwMode="auto">
            <a:xfrm>
              <a:off x="892" y="2854"/>
              <a:ext cx="1316" cy="1177"/>
            </a:xfrm>
            <a:prstGeom prst="rect">
              <a:avLst/>
            </a:prstGeom>
            <a:noFill/>
            <a:ln w="9525">
              <a:noFill/>
              <a:miter lim="800000"/>
              <a:headEnd/>
              <a:tailEnd/>
            </a:ln>
          </p:spPr>
        </p:pic>
        <p:sp>
          <p:nvSpPr>
            <p:cNvPr id="393226" name="Text Box 11"/>
            <p:cNvSpPr txBox="1">
              <a:spLocks noChangeArrowheads="1"/>
            </p:cNvSpPr>
            <p:nvPr/>
          </p:nvSpPr>
          <p:spPr bwMode="auto">
            <a:xfrm>
              <a:off x="1253" y="2437"/>
              <a:ext cx="576" cy="316"/>
            </a:xfrm>
            <a:prstGeom prst="rect">
              <a:avLst/>
            </a:prstGeom>
            <a:noFill/>
            <a:ln w="9525">
              <a:noFill/>
              <a:miter lim="800000"/>
              <a:headEnd/>
              <a:tailEnd/>
            </a:ln>
          </p:spPr>
          <p:txBody>
            <a:bodyPr lIns="86457" tIns="43228" rIns="86457" bIns="43228">
              <a:spAutoFit/>
            </a:bodyPr>
            <a:lstStyle/>
            <a:p>
              <a:pPr defTabSz="865188">
                <a:spcBef>
                  <a:spcPct val="50000"/>
                </a:spcBef>
              </a:pPr>
              <a:r>
                <a:rPr kumimoji="1" lang="zh-CN" altLang="en-US" sz="2300" b="1" i="0">
                  <a:solidFill>
                    <a:srgbClr val="FF0000"/>
                  </a:solidFill>
                  <a:latin typeface="仿宋_GB2312" pitchFamily="49" charset="-122"/>
                  <a:ea typeface="仿宋_GB2312" pitchFamily="49" charset="-122"/>
                  <a:cs typeface="Arial Unicode MS" pitchFamily="34" charset="-122"/>
                </a:rPr>
                <a:t>制造</a:t>
              </a:r>
            </a:p>
          </p:txBody>
        </p:sp>
      </p:grpSp>
      <p:sp>
        <p:nvSpPr>
          <p:cNvPr id="243724" name="AutoShape 12"/>
          <p:cNvSpPr>
            <a:spLocks noChangeArrowheads="1"/>
          </p:cNvSpPr>
          <p:nvPr/>
        </p:nvSpPr>
        <p:spPr bwMode="auto">
          <a:xfrm rot="8522098">
            <a:off x="2822575" y="3065463"/>
            <a:ext cx="788988" cy="425450"/>
          </a:xfrm>
          <a:prstGeom prst="rightArrow">
            <a:avLst>
              <a:gd name="adj1" fmla="val 50000"/>
              <a:gd name="adj2" fmla="val 46362"/>
            </a:avLst>
          </a:prstGeom>
          <a:solidFill>
            <a:schemeClr val="accent1"/>
          </a:solidFill>
          <a:ln w="9525">
            <a:solidFill>
              <a:schemeClr val="tx1"/>
            </a:solidFill>
            <a:miter lim="800000"/>
            <a:headEnd/>
            <a:tailEnd/>
          </a:ln>
        </p:spPr>
        <p:txBody>
          <a:bodyPr wrap="none" anchor="ctr"/>
          <a:lstStyle/>
          <a:p>
            <a:endParaRPr lang="zh-CN" altLang="en-US"/>
          </a:p>
        </p:txBody>
      </p:sp>
      <p:sp>
        <p:nvSpPr>
          <p:cNvPr id="393224" name="Text Box 13"/>
          <p:cNvSpPr txBox="1">
            <a:spLocks noChangeArrowheads="1"/>
          </p:cNvSpPr>
          <p:nvPr/>
        </p:nvSpPr>
        <p:spPr bwMode="auto">
          <a:xfrm>
            <a:off x="323850" y="5445125"/>
            <a:ext cx="8496300" cy="946150"/>
          </a:xfrm>
          <a:prstGeom prst="rect">
            <a:avLst/>
          </a:prstGeom>
          <a:noFill/>
          <a:ln w="9525" algn="ctr">
            <a:noFill/>
            <a:miter lim="800000"/>
            <a:headEnd/>
            <a:tailEnd/>
          </a:ln>
        </p:spPr>
        <p:txBody>
          <a:bodyPr>
            <a:spAutoFit/>
          </a:bodyPr>
          <a:lstStyle/>
          <a:p>
            <a:pPr algn="ctr">
              <a:spcBef>
                <a:spcPct val="50000"/>
              </a:spcBef>
            </a:pPr>
            <a:r>
              <a:rPr lang="zh-CN" altLang="en-US" sz="2800" b="1" i="0">
                <a:solidFill>
                  <a:schemeClr val="bg1"/>
                </a:solidFill>
                <a:latin typeface="Arial" charset="0"/>
              </a:rPr>
              <a:t>除此之外，还有半导体材料、设备、设计软件工具等附加产业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43714"/>
                                        </p:tgtEl>
                                        <p:attrNameLst>
                                          <p:attrName>style.visibility</p:attrName>
                                        </p:attrNameLst>
                                      </p:cBhvr>
                                      <p:to>
                                        <p:strVal val="visible"/>
                                      </p:to>
                                    </p:set>
                                    <p:anim calcmode="lin" valueType="num">
                                      <p:cBhvr>
                                        <p:cTn id="7" dur="500" fill="hold"/>
                                        <p:tgtEl>
                                          <p:spTgt spid="243714"/>
                                        </p:tgtEl>
                                        <p:attrNameLst>
                                          <p:attrName>ppt_w</p:attrName>
                                        </p:attrNameLst>
                                      </p:cBhvr>
                                      <p:tavLst>
                                        <p:tav tm="0">
                                          <p:val>
                                            <p:fltVal val="0"/>
                                          </p:val>
                                        </p:tav>
                                        <p:tav tm="100000">
                                          <p:val>
                                            <p:strVal val="#ppt_w"/>
                                          </p:val>
                                        </p:tav>
                                      </p:tavLst>
                                    </p:anim>
                                    <p:anim calcmode="lin" valueType="num">
                                      <p:cBhvr>
                                        <p:cTn id="8" dur="500" fill="hold"/>
                                        <p:tgtEl>
                                          <p:spTgt spid="24371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3715">
                                            <p:txEl>
                                              <p:pRg st="0" end="0"/>
                                            </p:txEl>
                                          </p:spTgt>
                                        </p:tgtEl>
                                        <p:attrNameLst>
                                          <p:attrName>style.visibility</p:attrName>
                                        </p:attrNameLst>
                                      </p:cBhvr>
                                      <p:to>
                                        <p:strVal val="visible"/>
                                      </p:to>
                                    </p:set>
                                    <p:anim calcmode="lin" valueType="num">
                                      <p:cBhvr additive="base">
                                        <p:cTn id="13" dur="500" fill="hold"/>
                                        <p:tgtEl>
                                          <p:spTgt spid="24371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37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43716"/>
                                        </p:tgtEl>
                                        <p:attrNameLst>
                                          <p:attrName>style.visibility</p:attrName>
                                        </p:attrNameLst>
                                      </p:cBhvr>
                                      <p:to>
                                        <p:strVal val="visible"/>
                                      </p:to>
                                    </p:set>
                                    <p:animEffect transition="in" filter="blinds(horizontal)">
                                      <p:cBhvr>
                                        <p:cTn id="19" dur="1000"/>
                                        <p:tgtEl>
                                          <p:spTgt spid="24371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43724"/>
                                        </p:tgtEl>
                                        <p:attrNameLst>
                                          <p:attrName>style.visibility</p:attrName>
                                        </p:attrNameLst>
                                      </p:cBhvr>
                                      <p:to>
                                        <p:strVal val="visible"/>
                                      </p:to>
                                    </p:set>
                                    <p:animEffect transition="in" filter="dissolve">
                                      <p:cBhvr>
                                        <p:cTn id="24" dur="500"/>
                                        <p:tgtEl>
                                          <p:spTgt spid="243724"/>
                                        </p:tgtEl>
                                      </p:cBhvr>
                                    </p:animEffect>
                                  </p:childTnLst>
                                </p:cTn>
                              </p:par>
                            </p:childTnLst>
                          </p:cTn>
                        </p:par>
                        <p:par>
                          <p:cTn id="25" fill="hold">
                            <p:stCondLst>
                              <p:cond delay="500"/>
                            </p:stCondLst>
                            <p:childTnLst>
                              <p:par>
                                <p:cTn id="26" presetID="23" presetClass="entr" presetSubtype="16" fill="hold" nodeType="afterEffect">
                                  <p:stCondLst>
                                    <p:cond delay="0"/>
                                  </p:stCondLst>
                                  <p:childTnLst>
                                    <p:set>
                                      <p:cBhvr>
                                        <p:cTn id="27" dur="1" fill="hold">
                                          <p:stCondLst>
                                            <p:cond delay="0"/>
                                          </p:stCondLst>
                                        </p:cTn>
                                        <p:tgtEl>
                                          <p:spTgt spid="243721"/>
                                        </p:tgtEl>
                                        <p:attrNameLst>
                                          <p:attrName>style.visibility</p:attrName>
                                        </p:attrNameLst>
                                      </p:cBhvr>
                                      <p:to>
                                        <p:strVal val="visible"/>
                                      </p:to>
                                    </p:set>
                                    <p:anim calcmode="lin" valueType="num">
                                      <p:cBhvr>
                                        <p:cTn id="28" dur="500" fill="hold"/>
                                        <p:tgtEl>
                                          <p:spTgt spid="243721"/>
                                        </p:tgtEl>
                                        <p:attrNameLst>
                                          <p:attrName>ppt_w</p:attrName>
                                        </p:attrNameLst>
                                      </p:cBhvr>
                                      <p:tavLst>
                                        <p:tav tm="0">
                                          <p:val>
                                            <p:fltVal val="0"/>
                                          </p:val>
                                        </p:tav>
                                        <p:tav tm="100000">
                                          <p:val>
                                            <p:strVal val="#ppt_w"/>
                                          </p:val>
                                        </p:tav>
                                      </p:tavLst>
                                    </p:anim>
                                    <p:anim calcmode="lin" valueType="num">
                                      <p:cBhvr>
                                        <p:cTn id="29" dur="500" fill="hold"/>
                                        <p:tgtEl>
                                          <p:spTgt spid="243721"/>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grpId="0" nodeType="clickEffect">
                                  <p:stCondLst>
                                    <p:cond delay="0"/>
                                  </p:stCondLst>
                                  <p:childTnLst>
                                    <p:set>
                                      <p:cBhvr>
                                        <p:cTn id="33" dur="1" fill="hold">
                                          <p:stCondLst>
                                            <p:cond delay="0"/>
                                          </p:stCondLst>
                                        </p:cTn>
                                        <p:tgtEl>
                                          <p:spTgt spid="243717"/>
                                        </p:tgtEl>
                                        <p:attrNameLst>
                                          <p:attrName>style.visibility</p:attrName>
                                        </p:attrNameLst>
                                      </p:cBhvr>
                                      <p:to>
                                        <p:strVal val="visible"/>
                                      </p:to>
                                    </p:set>
                                    <p:animEffect transition="in" filter="slide(fromLeft)">
                                      <p:cBhvr>
                                        <p:cTn id="34" dur="1000"/>
                                        <p:tgtEl>
                                          <p:spTgt spid="243717"/>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43718"/>
                                        </p:tgtEl>
                                        <p:attrNameLst>
                                          <p:attrName>style.visibility</p:attrName>
                                        </p:attrNameLst>
                                      </p:cBhvr>
                                      <p:to>
                                        <p:strVal val="visible"/>
                                      </p:to>
                                    </p:set>
                                    <p:animEffect transition="in" filter="blinds(horizontal)">
                                      <p:cBhvr>
                                        <p:cTn id="39" dur="500"/>
                                        <p:tgtEl>
                                          <p:spTgt spid="243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4" grpId="0"/>
      <p:bldP spid="243715" grpId="0" build="p"/>
      <p:bldP spid="243716" grpId="0" animBg="1" autoUpdateAnimBg="0"/>
      <p:bldP spid="243717" grpId="0" animBg="1"/>
      <p:bldP spid="2437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4241" name="Group 2"/>
          <p:cNvGrpSpPr>
            <a:grpSpLocks/>
          </p:cNvGrpSpPr>
          <p:nvPr/>
        </p:nvGrpSpPr>
        <p:grpSpPr bwMode="auto">
          <a:xfrm>
            <a:off x="611188" y="1125538"/>
            <a:ext cx="8001000" cy="4495800"/>
            <a:chOff x="384" y="720"/>
            <a:chExt cx="5040" cy="2832"/>
          </a:xfrm>
        </p:grpSpPr>
        <p:sp>
          <p:nvSpPr>
            <p:cNvPr id="394244" name="Rectangle 3"/>
            <p:cNvSpPr>
              <a:spLocks noChangeArrowheads="1"/>
            </p:cNvSpPr>
            <p:nvPr/>
          </p:nvSpPr>
          <p:spPr bwMode="auto">
            <a:xfrm>
              <a:off x="1021" y="1072"/>
              <a:ext cx="3997" cy="2159"/>
            </a:xfrm>
            <a:prstGeom prst="rect">
              <a:avLst/>
            </a:prstGeom>
            <a:solidFill>
              <a:srgbClr val="FFFFCC"/>
            </a:solidFill>
            <a:ln w="38100">
              <a:solidFill>
                <a:srgbClr val="FFCC00"/>
              </a:solidFill>
              <a:miter lim="800000"/>
              <a:headEnd/>
              <a:tailEnd/>
            </a:ln>
          </p:spPr>
          <p:txBody>
            <a:bodyPr wrap="none" anchor="ctr"/>
            <a:lstStyle/>
            <a:p>
              <a:endParaRPr lang="zh-CN" altLang="en-US"/>
            </a:p>
          </p:txBody>
        </p:sp>
        <p:sp>
          <p:nvSpPr>
            <p:cNvPr id="394245" name="Line 4"/>
            <p:cNvSpPr>
              <a:spLocks noChangeShapeType="1"/>
            </p:cNvSpPr>
            <p:nvPr/>
          </p:nvSpPr>
          <p:spPr bwMode="auto">
            <a:xfrm>
              <a:off x="1702" y="1057"/>
              <a:ext cx="0" cy="2155"/>
            </a:xfrm>
            <a:prstGeom prst="line">
              <a:avLst/>
            </a:prstGeom>
            <a:noFill/>
            <a:ln w="9525" cap="rnd">
              <a:solidFill>
                <a:schemeClr val="tx1"/>
              </a:solidFill>
              <a:prstDash val="sysDot"/>
              <a:round/>
              <a:headEnd/>
              <a:tailEnd/>
            </a:ln>
          </p:spPr>
          <p:txBody>
            <a:bodyPr/>
            <a:lstStyle/>
            <a:p>
              <a:endParaRPr lang="zh-CN" altLang="en-US"/>
            </a:p>
          </p:txBody>
        </p:sp>
        <p:sp>
          <p:nvSpPr>
            <p:cNvPr id="394246" name="Line 5"/>
            <p:cNvSpPr>
              <a:spLocks noChangeShapeType="1"/>
            </p:cNvSpPr>
            <p:nvPr/>
          </p:nvSpPr>
          <p:spPr bwMode="auto">
            <a:xfrm>
              <a:off x="2352" y="1073"/>
              <a:ext cx="0" cy="2156"/>
            </a:xfrm>
            <a:prstGeom prst="line">
              <a:avLst/>
            </a:prstGeom>
            <a:noFill/>
            <a:ln w="9525" cap="rnd">
              <a:solidFill>
                <a:schemeClr val="tx1"/>
              </a:solidFill>
              <a:prstDash val="sysDot"/>
              <a:round/>
              <a:headEnd/>
              <a:tailEnd/>
            </a:ln>
          </p:spPr>
          <p:txBody>
            <a:bodyPr/>
            <a:lstStyle/>
            <a:p>
              <a:endParaRPr lang="zh-CN" altLang="en-US"/>
            </a:p>
          </p:txBody>
        </p:sp>
        <p:sp>
          <p:nvSpPr>
            <p:cNvPr id="394247" name="Line 6"/>
            <p:cNvSpPr>
              <a:spLocks noChangeShapeType="1"/>
            </p:cNvSpPr>
            <p:nvPr/>
          </p:nvSpPr>
          <p:spPr bwMode="auto">
            <a:xfrm>
              <a:off x="3018" y="1070"/>
              <a:ext cx="0" cy="2156"/>
            </a:xfrm>
            <a:prstGeom prst="line">
              <a:avLst/>
            </a:prstGeom>
            <a:noFill/>
            <a:ln w="9525" cap="rnd">
              <a:solidFill>
                <a:schemeClr val="tx1"/>
              </a:solidFill>
              <a:prstDash val="sysDot"/>
              <a:round/>
              <a:headEnd/>
              <a:tailEnd/>
            </a:ln>
          </p:spPr>
          <p:txBody>
            <a:bodyPr/>
            <a:lstStyle/>
            <a:p>
              <a:endParaRPr lang="zh-CN" altLang="en-US"/>
            </a:p>
          </p:txBody>
        </p:sp>
        <p:sp>
          <p:nvSpPr>
            <p:cNvPr id="394248" name="Line 7"/>
            <p:cNvSpPr>
              <a:spLocks noChangeShapeType="1"/>
            </p:cNvSpPr>
            <p:nvPr/>
          </p:nvSpPr>
          <p:spPr bwMode="auto">
            <a:xfrm>
              <a:off x="3687" y="1076"/>
              <a:ext cx="0" cy="2155"/>
            </a:xfrm>
            <a:prstGeom prst="line">
              <a:avLst/>
            </a:prstGeom>
            <a:noFill/>
            <a:ln w="9525" cap="rnd">
              <a:solidFill>
                <a:schemeClr val="tx1"/>
              </a:solidFill>
              <a:prstDash val="sysDot"/>
              <a:round/>
              <a:headEnd/>
              <a:tailEnd/>
            </a:ln>
          </p:spPr>
          <p:txBody>
            <a:bodyPr/>
            <a:lstStyle/>
            <a:p>
              <a:endParaRPr lang="zh-CN" altLang="en-US"/>
            </a:p>
          </p:txBody>
        </p:sp>
        <p:sp>
          <p:nvSpPr>
            <p:cNvPr id="394249" name="Line 8"/>
            <p:cNvSpPr>
              <a:spLocks noChangeShapeType="1"/>
            </p:cNvSpPr>
            <p:nvPr/>
          </p:nvSpPr>
          <p:spPr bwMode="auto">
            <a:xfrm>
              <a:off x="4355" y="1064"/>
              <a:ext cx="0" cy="2157"/>
            </a:xfrm>
            <a:prstGeom prst="line">
              <a:avLst/>
            </a:prstGeom>
            <a:noFill/>
            <a:ln w="9525" cap="rnd">
              <a:solidFill>
                <a:schemeClr val="tx1"/>
              </a:solidFill>
              <a:prstDash val="sysDot"/>
              <a:round/>
              <a:headEnd/>
              <a:tailEnd/>
            </a:ln>
          </p:spPr>
          <p:txBody>
            <a:bodyPr/>
            <a:lstStyle/>
            <a:p>
              <a:endParaRPr lang="zh-CN" altLang="en-US"/>
            </a:p>
          </p:txBody>
        </p:sp>
        <p:sp>
          <p:nvSpPr>
            <p:cNvPr id="394250" name="Freeform 9"/>
            <p:cNvSpPr>
              <a:spLocks/>
            </p:cNvSpPr>
            <p:nvPr/>
          </p:nvSpPr>
          <p:spPr bwMode="auto">
            <a:xfrm>
              <a:off x="1045" y="1575"/>
              <a:ext cx="3846" cy="1002"/>
            </a:xfrm>
            <a:custGeom>
              <a:avLst/>
              <a:gdLst>
                <a:gd name="T0" fmla="*/ 0 w 3511"/>
                <a:gd name="T1" fmla="*/ 0 h 735"/>
                <a:gd name="T2" fmla="*/ 732 w 3511"/>
                <a:gd name="T3" fmla="*/ 275 h 735"/>
                <a:gd name="T4" fmla="*/ 1839 w 3511"/>
                <a:gd name="T5" fmla="*/ 567 h 735"/>
                <a:gd name="T6" fmla="*/ 2235 w 3511"/>
                <a:gd name="T7" fmla="*/ 660 h 735"/>
                <a:gd name="T8" fmla="*/ 2416 w 3511"/>
                <a:gd name="T9" fmla="*/ 718 h 735"/>
                <a:gd name="T10" fmla="*/ 2771 w 3511"/>
                <a:gd name="T11" fmla="*/ 785 h 735"/>
                <a:gd name="T12" fmla="*/ 3020 w 3511"/>
                <a:gd name="T13" fmla="*/ 834 h 735"/>
                <a:gd name="T14" fmla="*/ 3402 w 3511"/>
                <a:gd name="T15" fmla="*/ 911 h 735"/>
                <a:gd name="T16" fmla="*/ 3732 w 3511"/>
                <a:gd name="T17" fmla="*/ 968 h 735"/>
                <a:gd name="T18" fmla="*/ 3846 w 3511"/>
                <a:gd name="T19" fmla="*/ 1002 h 7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11"/>
                <a:gd name="T31" fmla="*/ 0 h 735"/>
                <a:gd name="T32" fmla="*/ 3511 w 3511"/>
                <a:gd name="T33" fmla="*/ 735 h 7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11" h="735">
                  <a:moveTo>
                    <a:pt x="0" y="0"/>
                  </a:moveTo>
                  <a:lnTo>
                    <a:pt x="668" y="202"/>
                  </a:lnTo>
                  <a:lnTo>
                    <a:pt x="1679" y="416"/>
                  </a:lnTo>
                  <a:lnTo>
                    <a:pt x="2040" y="484"/>
                  </a:lnTo>
                  <a:lnTo>
                    <a:pt x="2206" y="527"/>
                  </a:lnTo>
                  <a:lnTo>
                    <a:pt x="2530" y="576"/>
                  </a:lnTo>
                  <a:lnTo>
                    <a:pt x="2757" y="612"/>
                  </a:lnTo>
                  <a:lnTo>
                    <a:pt x="3106" y="668"/>
                  </a:lnTo>
                  <a:lnTo>
                    <a:pt x="3407" y="710"/>
                  </a:lnTo>
                  <a:lnTo>
                    <a:pt x="3511" y="735"/>
                  </a:lnTo>
                </a:path>
              </a:pathLst>
            </a:custGeom>
            <a:noFill/>
            <a:ln w="38100" cmpd="sng">
              <a:solidFill>
                <a:srgbClr val="FF00FF"/>
              </a:solidFill>
              <a:round/>
              <a:headEnd/>
              <a:tailEnd/>
            </a:ln>
          </p:spPr>
          <p:txBody>
            <a:bodyPr/>
            <a:lstStyle/>
            <a:p>
              <a:endParaRPr lang="zh-CN" altLang="en-US"/>
            </a:p>
          </p:txBody>
        </p:sp>
        <p:sp>
          <p:nvSpPr>
            <p:cNvPr id="394251" name="Freeform 10"/>
            <p:cNvSpPr>
              <a:spLocks/>
            </p:cNvSpPr>
            <p:nvPr/>
          </p:nvSpPr>
          <p:spPr bwMode="auto">
            <a:xfrm>
              <a:off x="1137" y="2184"/>
              <a:ext cx="3828" cy="777"/>
            </a:xfrm>
            <a:custGeom>
              <a:avLst/>
              <a:gdLst>
                <a:gd name="T0" fmla="*/ 0 w 3493"/>
                <a:gd name="T1" fmla="*/ 777 h 570"/>
                <a:gd name="T2" fmla="*/ 437 w 3493"/>
                <a:gd name="T3" fmla="*/ 684 h 570"/>
                <a:gd name="T4" fmla="*/ 1035 w 3493"/>
                <a:gd name="T5" fmla="*/ 568 h 570"/>
                <a:gd name="T6" fmla="*/ 1726 w 3493"/>
                <a:gd name="T7" fmla="*/ 427 h 570"/>
                <a:gd name="T8" fmla="*/ 2035 w 3493"/>
                <a:gd name="T9" fmla="*/ 359 h 570"/>
                <a:gd name="T10" fmla="*/ 2915 w 3493"/>
                <a:gd name="T11" fmla="*/ 184 h 570"/>
                <a:gd name="T12" fmla="*/ 3304 w 3493"/>
                <a:gd name="T13" fmla="*/ 101 h 570"/>
                <a:gd name="T14" fmla="*/ 3828 w 3493"/>
                <a:gd name="T15" fmla="*/ 0 h 570"/>
                <a:gd name="T16" fmla="*/ 0 60000 65536"/>
                <a:gd name="T17" fmla="*/ 0 60000 65536"/>
                <a:gd name="T18" fmla="*/ 0 60000 65536"/>
                <a:gd name="T19" fmla="*/ 0 60000 65536"/>
                <a:gd name="T20" fmla="*/ 0 60000 65536"/>
                <a:gd name="T21" fmla="*/ 0 60000 65536"/>
                <a:gd name="T22" fmla="*/ 0 60000 65536"/>
                <a:gd name="T23" fmla="*/ 0 60000 65536"/>
                <a:gd name="T24" fmla="*/ 0 w 3493"/>
                <a:gd name="T25" fmla="*/ 0 h 570"/>
                <a:gd name="T26" fmla="*/ 3493 w 3493"/>
                <a:gd name="T27" fmla="*/ 570 h 5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93" h="570">
                  <a:moveTo>
                    <a:pt x="0" y="570"/>
                  </a:moveTo>
                  <a:lnTo>
                    <a:pt x="399" y="502"/>
                  </a:lnTo>
                  <a:lnTo>
                    <a:pt x="944" y="417"/>
                  </a:lnTo>
                  <a:lnTo>
                    <a:pt x="1575" y="313"/>
                  </a:lnTo>
                  <a:lnTo>
                    <a:pt x="1857" y="263"/>
                  </a:lnTo>
                  <a:lnTo>
                    <a:pt x="2660" y="135"/>
                  </a:lnTo>
                  <a:lnTo>
                    <a:pt x="3015" y="74"/>
                  </a:lnTo>
                  <a:lnTo>
                    <a:pt x="3493" y="0"/>
                  </a:lnTo>
                </a:path>
              </a:pathLst>
            </a:custGeom>
            <a:noFill/>
            <a:ln w="38100" cmpd="sng">
              <a:solidFill>
                <a:srgbClr val="FF0000"/>
              </a:solidFill>
              <a:round/>
              <a:headEnd/>
              <a:tailEnd/>
            </a:ln>
          </p:spPr>
          <p:txBody>
            <a:bodyPr/>
            <a:lstStyle/>
            <a:p>
              <a:endParaRPr lang="zh-CN" altLang="en-US"/>
            </a:p>
          </p:txBody>
        </p:sp>
        <p:sp>
          <p:nvSpPr>
            <p:cNvPr id="394252" name="Freeform 11"/>
            <p:cNvSpPr>
              <a:spLocks/>
            </p:cNvSpPr>
            <p:nvPr/>
          </p:nvSpPr>
          <p:spPr bwMode="auto">
            <a:xfrm>
              <a:off x="1131" y="1124"/>
              <a:ext cx="3847" cy="1837"/>
            </a:xfrm>
            <a:custGeom>
              <a:avLst/>
              <a:gdLst>
                <a:gd name="T0" fmla="*/ 0 w 3511"/>
                <a:gd name="T1" fmla="*/ 1837 h 1348"/>
                <a:gd name="T2" fmla="*/ 592 w 3511"/>
                <a:gd name="T3" fmla="*/ 1554 h 1348"/>
                <a:gd name="T4" fmla="*/ 1236 w 3511"/>
                <a:gd name="T5" fmla="*/ 1236 h 1348"/>
                <a:gd name="T6" fmla="*/ 1813 w 3511"/>
                <a:gd name="T7" fmla="*/ 969 h 1348"/>
                <a:gd name="T8" fmla="*/ 2283 w 3511"/>
                <a:gd name="T9" fmla="*/ 751 h 1348"/>
                <a:gd name="T10" fmla="*/ 3102 w 3511"/>
                <a:gd name="T11" fmla="*/ 358 h 1348"/>
                <a:gd name="T12" fmla="*/ 3847 w 3511"/>
                <a:gd name="T13" fmla="*/ 0 h 1348"/>
                <a:gd name="T14" fmla="*/ 0 60000 65536"/>
                <a:gd name="T15" fmla="*/ 0 60000 65536"/>
                <a:gd name="T16" fmla="*/ 0 60000 65536"/>
                <a:gd name="T17" fmla="*/ 0 60000 65536"/>
                <a:gd name="T18" fmla="*/ 0 60000 65536"/>
                <a:gd name="T19" fmla="*/ 0 60000 65536"/>
                <a:gd name="T20" fmla="*/ 0 60000 65536"/>
                <a:gd name="T21" fmla="*/ 0 w 3511"/>
                <a:gd name="T22" fmla="*/ 0 h 1348"/>
                <a:gd name="T23" fmla="*/ 3511 w 3511"/>
                <a:gd name="T24" fmla="*/ 1348 h 13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11" h="1348">
                  <a:moveTo>
                    <a:pt x="0" y="1348"/>
                  </a:moveTo>
                  <a:lnTo>
                    <a:pt x="540" y="1140"/>
                  </a:lnTo>
                  <a:lnTo>
                    <a:pt x="1128" y="907"/>
                  </a:lnTo>
                  <a:lnTo>
                    <a:pt x="1655" y="711"/>
                  </a:lnTo>
                  <a:lnTo>
                    <a:pt x="2084" y="551"/>
                  </a:lnTo>
                  <a:lnTo>
                    <a:pt x="2831" y="263"/>
                  </a:lnTo>
                  <a:lnTo>
                    <a:pt x="3511" y="0"/>
                  </a:lnTo>
                </a:path>
              </a:pathLst>
            </a:custGeom>
            <a:noFill/>
            <a:ln w="38100" cmpd="sng">
              <a:solidFill>
                <a:srgbClr val="009900"/>
              </a:solidFill>
              <a:round/>
              <a:headEnd/>
              <a:tailEnd/>
            </a:ln>
          </p:spPr>
          <p:txBody>
            <a:bodyPr/>
            <a:lstStyle/>
            <a:p>
              <a:endParaRPr lang="zh-CN" altLang="en-US"/>
            </a:p>
          </p:txBody>
        </p:sp>
        <p:sp>
          <p:nvSpPr>
            <p:cNvPr id="394253" name="Freeform 12"/>
            <p:cNvSpPr>
              <a:spLocks/>
            </p:cNvSpPr>
            <p:nvPr/>
          </p:nvSpPr>
          <p:spPr bwMode="auto">
            <a:xfrm>
              <a:off x="789" y="1031"/>
              <a:ext cx="107" cy="2231"/>
            </a:xfrm>
            <a:custGeom>
              <a:avLst/>
              <a:gdLst>
                <a:gd name="T0" fmla="*/ 107 w 98"/>
                <a:gd name="T1" fmla="*/ 0 h 1636"/>
                <a:gd name="T2" fmla="*/ 0 w 98"/>
                <a:gd name="T3" fmla="*/ 0 h 1636"/>
                <a:gd name="T4" fmla="*/ 0 w 98"/>
                <a:gd name="T5" fmla="*/ 2231 h 1636"/>
                <a:gd name="T6" fmla="*/ 107 w 98"/>
                <a:gd name="T7" fmla="*/ 2223 h 1636"/>
                <a:gd name="T8" fmla="*/ 0 60000 65536"/>
                <a:gd name="T9" fmla="*/ 0 60000 65536"/>
                <a:gd name="T10" fmla="*/ 0 60000 65536"/>
                <a:gd name="T11" fmla="*/ 0 60000 65536"/>
                <a:gd name="T12" fmla="*/ 0 w 98"/>
                <a:gd name="T13" fmla="*/ 0 h 1636"/>
                <a:gd name="T14" fmla="*/ 98 w 98"/>
                <a:gd name="T15" fmla="*/ 1636 h 1636"/>
              </a:gdLst>
              <a:ahLst/>
              <a:cxnLst>
                <a:cxn ang="T8">
                  <a:pos x="T0" y="T1"/>
                </a:cxn>
                <a:cxn ang="T9">
                  <a:pos x="T2" y="T3"/>
                </a:cxn>
                <a:cxn ang="T10">
                  <a:pos x="T4" y="T5"/>
                </a:cxn>
                <a:cxn ang="T11">
                  <a:pos x="T6" y="T7"/>
                </a:cxn>
              </a:cxnLst>
              <a:rect l="T12" t="T13" r="T14" b="T15"/>
              <a:pathLst>
                <a:path w="98" h="1636">
                  <a:moveTo>
                    <a:pt x="98" y="0"/>
                  </a:moveTo>
                  <a:lnTo>
                    <a:pt x="0" y="0"/>
                  </a:lnTo>
                  <a:lnTo>
                    <a:pt x="0" y="1636"/>
                  </a:lnTo>
                  <a:lnTo>
                    <a:pt x="98" y="1630"/>
                  </a:lnTo>
                </a:path>
              </a:pathLst>
            </a:custGeom>
            <a:noFill/>
            <a:ln w="38100" cmpd="sng">
              <a:solidFill>
                <a:schemeClr val="bg2"/>
              </a:solidFill>
              <a:round/>
              <a:headEnd/>
              <a:tailEnd/>
            </a:ln>
          </p:spPr>
          <p:txBody>
            <a:bodyPr/>
            <a:lstStyle/>
            <a:p>
              <a:endParaRPr lang="zh-CN" altLang="en-US"/>
            </a:p>
          </p:txBody>
        </p:sp>
        <p:sp>
          <p:nvSpPr>
            <p:cNvPr id="394254" name="Line 13"/>
            <p:cNvSpPr>
              <a:spLocks noChangeShapeType="1"/>
            </p:cNvSpPr>
            <p:nvPr/>
          </p:nvSpPr>
          <p:spPr bwMode="auto">
            <a:xfrm flipV="1">
              <a:off x="775" y="2501"/>
              <a:ext cx="121" cy="0"/>
            </a:xfrm>
            <a:prstGeom prst="line">
              <a:avLst/>
            </a:prstGeom>
            <a:noFill/>
            <a:ln w="38100">
              <a:solidFill>
                <a:schemeClr val="bg2"/>
              </a:solidFill>
              <a:round/>
              <a:headEnd/>
              <a:tailEnd/>
            </a:ln>
          </p:spPr>
          <p:txBody>
            <a:bodyPr/>
            <a:lstStyle/>
            <a:p>
              <a:endParaRPr lang="zh-CN" altLang="en-US"/>
            </a:p>
          </p:txBody>
        </p:sp>
        <p:sp>
          <p:nvSpPr>
            <p:cNvPr id="394255" name="Line 14"/>
            <p:cNvSpPr>
              <a:spLocks noChangeShapeType="1"/>
            </p:cNvSpPr>
            <p:nvPr/>
          </p:nvSpPr>
          <p:spPr bwMode="auto">
            <a:xfrm flipV="1">
              <a:off x="779" y="1754"/>
              <a:ext cx="121" cy="0"/>
            </a:xfrm>
            <a:prstGeom prst="line">
              <a:avLst/>
            </a:prstGeom>
            <a:noFill/>
            <a:ln w="38100">
              <a:solidFill>
                <a:schemeClr val="bg2"/>
              </a:solidFill>
              <a:round/>
              <a:headEnd/>
              <a:tailEnd/>
            </a:ln>
          </p:spPr>
          <p:txBody>
            <a:bodyPr/>
            <a:lstStyle/>
            <a:p>
              <a:endParaRPr lang="zh-CN" altLang="en-US"/>
            </a:p>
          </p:txBody>
        </p:sp>
        <p:sp>
          <p:nvSpPr>
            <p:cNvPr id="394256" name="Rectangle 15"/>
            <p:cNvSpPr>
              <a:spLocks noChangeArrowheads="1"/>
            </p:cNvSpPr>
            <p:nvPr/>
          </p:nvSpPr>
          <p:spPr bwMode="auto">
            <a:xfrm>
              <a:off x="386" y="3027"/>
              <a:ext cx="404" cy="227"/>
            </a:xfrm>
            <a:prstGeom prst="rect">
              <a:avLst/>
            </a:prstGeom>
            <a:noFill/>
            <a:ln w="9525">
              <a:noFill/>
              <a:miter lim="800000"/>
              <a:headEnd/>
              <a:tailEnd/>
            </a:ln>
          </p:spPr>
          <p:txBody>
            <a:bodyPr wrap="none" anchor="ctr"/>
            <a:lstStyle/>
            <a:p>
              <a:pPr algn="ctr" eaLnBrk="0" hangingPunct="0"/>
              <a:r>
                <a:rPr kumimoji="1" lang="en-US" altLang="zh-CN" b="1" i="0">
                  <a:solidFill>
                    <a:schemeClr val="bg1"/>
                  </a:solidFill>
                  <a:latin typeface="Times New Roman" pitchFamily="18" charset="0"/>
                </a:rPr>
                <a:t>0.01</a:t>
              </a:r>
            </a:p>
          </p:txBody>
        </p:sp>
        <p:sp>
          <p:nvSpPr>
            <p:cNvPr id="394257" name="Rectangle 16"/>
            <p:cNvSpPr>
              <a:spLocks noChangeArrowheads="1"/>
            </p:cNvSpPr>
            <p:nvPr/>
          </p:nvSpPr>
          <p:spPr bwMode="auto">
            <a:xfrm>
              <a:off x="384" y="2415"/>
              <a:ext cx="404" cy="226"/>
            </a:xfrm>
            <a:prstGeom prst="rect">
              <a:avLst/>
            </a:prstGeom>
            <a:noFill/>
            <a:ln w="9525">
              <a:noFill/>
              <a:miter lim="800000"/>
              <a:headEnd/>
              <a:tailEnd/>
            </a:ln>
          </p:spPr>
          <p:txBody>
            <a:bodyPr wrap="none" anchor="ctr"/>
            <a:lstStyle/>
            <a:p>
              <a:pPr algn="ctr" eaLnBrk="0" hangingPunct="0"/>
              <a:r>
                <a:rPr kumimoji="1" lang="en-US" altLang="zh-CN" b="1" i="0">
                  <a:solidFill>
                    <a:schemeClr val="bg1"/>
                  </a:solidFill>
                  <a:latin typeface="Times New Roman" pitchFamily="18" charset="0"/>
                </a:rPr>
                <a:t>0.1</a:t>
              </a:r>
            </a:p>
          </p:txBody>
        </p:sp>
        <p:sp>
          <p:nvSpPr>
            <p:cNvPr id="394258" name="Rectangle 17"/>
            <p:cNvSpPr>
              <a:spLocks noChangeArrowheads="1"/>
            </p:cNvSpPr>
            <p:nvPr/>
          </p:nvSpPr>
          <p:spPr bwMode="auto">
            <a:xfrm>
              <a:off x="456" y="1654"/>
              <a:ext cx="404" cy="226"/>
            </a:xfrm>
            <a:prstGeom prst="rect">
              <a:avLst/>
            </a:prstGeom>
            <a:noFill/>
            <a:ln w="9525">
              <a:noFill/>
              <a:miter lim="800000"/>
              <a:headEnd/>
              <a:tailEnd/>
            </a:ln>
          </p:spPr>
          <p:txBody>
            <a:bodyPr wrap="none" anchor="ctr"/>
            <a:lstStyle/>
            <a:p>
              <a:pPr algn="ctr" eaLnBrk="0" hangingPunct="0"/>
              <a:r>
                <a:rPr kumimoji="1" lang="en-US" altLang="zh-CN" b="1" i="0">
                  <a:solidFill>
                    <a:schemeClr val="bg1"/>
                  </a:solidFill>
                  <a:latin typeface="Times New Roman" pitchFamily="18" charset="0"/>
                </a:rPr>
                <a:t>1</a:t>
              </a:r>
            </a:p>
          </p:txBody>
        </p:sp>
        <p:sp>
          <p:nvSpPr>
            <p:cNvPr id="394259" name="Rectangle 18"/>
            <p:cNvSpPr>
              <a:spLocks noChangeArrowheads="1"/>
            </p:cNvSpPr>
            <p:nvPr/>
          </p:nvSpPr>
          <p:spPr bwMode="auto">
            <a:xfrm>
              <a:off x="419" y="1053"/>
              <a:ext cx="402" cy="226"/>
            </a:xfrm>
            <a:prstGeom prst="rect">
              <a:avLst/>
            </a:prstGeom>
            <a:noFill/>
            <a:ln w="9525">
              <a:noFill/>
              <a:miter lim="800000"/>
              <a:headEnd/>
              <a:tailEnd/>
            </a:ln>
          </p:spPr>
          <p:txBody>
            <a:bodyPr wrap="none" anchor="ctr"/>
            <a:lstStyle/>
            <a:p>
              <a:pPr algn="ctr" eaLnBrk="0" hangingPunct="0"/>
              <a:r>
                <a:rPr kumimoji="1" lang="en-US" altLang="zh-CN" b="1" i="0">
                  <a:solidFill>
                    <a:schemeClr val="bg1"/>
                  </a:solidFill>
                  <a:latin typeface="Times New Roman" pitchFamily="18" charset="0"/>
                </a:rPr>
                <a:t>10</a:t>
              </a:r>
            </a:p>
          </p:txBody>
        </p:sp>
        <p:sp>
          <p:nvSpPr>
            <p:cNvPr id="394260" name="Rectangle 19"/>
            <p:cNvSpPr>
              <a:spLocks noChangeArrowheads="1"/>
            </p:cNvSpPr>
            <p:nvPr/>
          </p:nvSpPr>
          <p:spPr bwMode="auto">
            <a:xfrm>
              <a:off x="928" y="3326"/>
              <a:ext cx="404" cy="226"/>
            </a:xfrm>
            <a:prstGeom prst="rect">
              <a:avLst/>
            </a:prstGeom>
            <a:noFill/>
            <a:ln w="9525">
              <a:noFill/>
              <a:miter lim="800000"/>
              <a:headEnd/>
              <a:tailEnd/>
            </a:ln>
          </p:spPr>
          <p:txBody>
            <a:bodyPr wrap="none" anchor="ctr"/>
            <a:lstStyle/>
            <a:p>
              <a:pPr algn="ctr" eaLnBrk="0" hangingPunct="0"/>
              <a:r>
                <a:rPr kumimoji="1" lang="en-US" altLang="zh-CN" sz="1600" b="1" i="0">
                  <a:solidFill>
                    <a:schemeClr val="bg1"/>
                  </a:solidFill>
                  <a:latin typeface="Times New Roman" pitchFamily="18" charset="0"/>
                </a:rPr>
                <a:t>1980</a:t>
              </a:r>
            </a:p>
          </p:txBody>
        </p:sp>
        <p:sp>
          <p:nvSpPr>
            <p:cNvPr id="394261" name="Rectangle 20"/>
            <p:cNvSpPr>
              <a:spLocks noChangeArrowheads="1"/>
            </p:cNvSpPr>
            <p:nvPr/>
          </p:nvSpPr>
          <p:spPr bwMode="auto">
            <a:xfrm>
              <a:off x="1516" y="3316"/>
              <a:ext cx="403" cy="227"/>
            </a:xfrm>
            <a:prstGeom prst="rect">
              <a:avLst/>
            </a:prstGeom>
            <a:noFill/>
            <a:ln w="9525">
              <a:noFill/>
              <a:miter lim="800000"/>
              <a:headEnd/>
              <a:tailEnd/>
            </a:ln>
          </p:spPr>
          <p:txBody>
            <a:bodyPr wrap="none" anchor="ctr"/>
            <a:lstStyle/>
            <a:p>
              <a:pPr algn="ctr" eaLnBrk="0" hangingPunct="0"/>
              <a:r>
                <a:rPr kumimoji="1" lang="en-US" altLang="zh-CN" sz="1600" b="1" i="0">
                  <a:solidFill>
                    <a:schemeClr val="bg1"/>
                  </a:solidFill>
                  <a:latin typeface="Times New Roman" pitchFamily="18" charset="0"/>
                </a:rPr>
                <a:t>1985</a:t>
              </a:r>
            </a:p>
          </p:txBody>
        </p:sp>
        <p:sp>
          <p:nvSpPr>
            <p:cNvPr id="394262" name="Rectangle 21"/>
            <p:cNvSpPr>
              <a:spLocks noChangeArrowheads="1"/>
            </p:cNvSpPr>
            <p:nvPr/>
          </p:nvSpPr>
          <p:spPr bwMode="auto">
            <a:xfrm>
              <a:off x="2163" y="3308"/>
              <a:ext cx="402" cy="226"/>
            </a:xfrm>
            <a:prstGeom prst="rect">
              <a:avLst/>
            </a:prstGeom>
            <a:noFill/>
            <a:ln w="9525">
              <a:noFill/>
              <a:miter lim="800000"/>
              <a:headEnd/>
              <a:tailEnd/>
            </a:ln>
          </p:spPr>
          <p:txBody>
            <a:bodyPr wrap="none" anchor="ctr"/>
            <a:lstStyle/>
            <a:p>
              <a:pPr algn="ctr" eaLnBrk="0" hangingPunct="0"/>
              <a:r>
                <a:rPr kumimoji="1" lang="en-US" altLang="zh-CN" sz="1600" b="1" i="0">
                  <a:solidFill>
                    <a:schemeClr val="bg1"/>
                  </a:solidFill>
                  <a:latin typeface="Times New Roman" pitchFamily="18" charset="0"/>
                </a:rPr>
                <a:t>1990</a:t>
              </a:r>
            </a:p>
          </p:txBody>
        </p:sp>
        <p:sp>
          <p:nvSpPr>
            <p:cNvPr id="394263" name="Rectangle 22"/>
            <p:cNvSpPr>
              <a:spLocks noChangeArrowheads="1"/>
            </p:cNvSpPr>
            <p:nvPr/>
          </p:nvSpPr>
          <p:spPr bwMode="auto">
            <a:xfrm>
              <a:off x="2848" y="3308"/>
              <a:ext cx="402" cy="226"/>
            </a:xfrm>
            <a:prstGeom prst="rect">
              <a:avLst/>
            </a:prstGeom>
            <a:noFill/>
            <a:ln w="9525">
              <a:noFill/>
              <a:miter lim="800000"/>
              <a:headEnd/>
              <a:tailEnd/>
            </a:ln>
          </p:spPr>
          <p:txBody>
            <a:bodyPr wrap="none" anchor="ctr"/>
            <a:lstStyle/>
            <a:p>
              <a:pPr algn="ctr" eaLnBrk="0" hangingPunct="0"/>
              <a:r>
                <a:rPr kumimoji="1" lang="en-US" altLang="zh-CN" sz="1600" b="1" i="0">
                  <a:solidFill>
                    <a:schemeClr val="bg1"/>
                  </a:solidFill>
                  <a:latin typeface="Times New Roman" pitchFamily="18" charset="0"/>
                </a:rPr>
                <a:t>1995</a:t>
              </a:r>
            </a:p>
          </p:txBody>
        </p:sp>
        <p:sp>
          <p:nvSpPr>
            <p:cNvPr id="394264" name="Rectangle 23"/>
            <p:cNvSpPr>
              <a:spLocks noChangeArrowheads="1"/>
            </p:cNvSpPr>
            <p:nvPr/>
          </p:nvSpPr>
          <p:spPr bwMode="auto">
            <a:xfrm>
              <a:off x="3505" y="3300"/>
              <a:ext cx="403" cy="226"/>
            </a:xfrm>
            <a:prstGeom prst="rect">
              <a:avLst/>
            </a:prstGeom>
            <a:noFill/>
            <a:ln w="9525">
              <a:noFill/>
              <a:miter lim="800000"/>
              <a:headEnd/>
              <a:tailEnd/>
            </a:ln>
          </p:spPr>
          <p:txBody>
            <a:bodyPr wrap="none" anchor="ctr"/>
            <a:lstStyle/>
            <a:p>
              <a:pPr algn="ctr" eaLnBrk="0" hangingPunct="0"/>
              <a:r>
                <a:rPr kumimoji="1" lang="en-US" altLang="zh-CN" sz="1600" b="1" i="0">
                  <a:solidFill>
                    <a:schemeClr val="bg1"/>
                  </a:solidFill>
                  <a:latin typeface="Times New Roman" pitchFamily="18" charset="0"/>
                </a:rPr>
                <a:t>2000</a:t>
              </a:r>
            </a:p>
          </p:txBody>
        </p:sp>
        <p:sp>
          <p:nvSpPr>
            <p:cNvPr id="394265" name="Rectangle 24"/>
            <p:cNvSpPr>
              <a:spLocks noChangeArrowheads="1"/>
            </p:cNvSpPr>
            <p:nvPr/>
          </p:nvSpPr>
          <p:spPr bwMode="auto">
            <a:xfrm>
              <a:off x="4170" y="3305"/>
              <a:ext cx="402" cy="227"/>
            </a:xfrm>
            <a:prstGeom prst="rect">
              <a:avLst/>
            </a:prstGeom>
            <a:noFill/>
            <a:ln w="9525">
              <a:noFill/>
              <a:miter lim="800000"/>
              <a:headEnd/>
              <a:tailEnd/>
            </a:ln>
          </p:spPr>
          <p:txBody>
            <a:bodyPr wrap="none" anchor="ctr"/>
            <a:lstStyle/>
            <a:p>
              <a:pPr algn="ctr" eaLnBrk="0" hangingPunct="0"/>
              <a:r>
                <a:rPr kumimoji="1" lang="en-US" altLang="zh-CN" sz="1600" b="1" i="0">
                  <a:solidFill>
                    <a:schemeClr val="bg1"/>
                  </a:solidFill>
                  <a:latin typeface="Times New Roman" pitchFamily="18" charset="0"/>
                </a:rPr>
                <a:t>2005</a:t>
              </a:r>
            </a:p>
          </p:txBody>
        </p:sp>
        <p:sp>
          <p:nvSpPr>
            <p:cNvPr id="394266" name="Rectangle 25"/>
            <p:cNvSpPr>
              <a:spLocks noChangeArrowheads="1"/>
            </p:cNvSpPr>
            <p:nvPr/>
          </p:nvSpPr>
          <p:spPr bwMode="auto">
            <a:xfrm>
              <a:off x="4791" y="3312"/>
              <a:ext cx="404" cy="226"/>
            </a:xfrm>
            <a:prstGeom prst="rect">
              <a:avLst/>
            </a:prstGeom>
            <a:noFill/>
            <a:ln w="9525">
              <a:noFill/>
              <a:miter lim="800000"/>
              <a:headEnd/>
              <a:tailEnd/>
            </a:ln>
          </p:spPr>
          <p:txBody>
            <a:bodyPr wrap="none" anchor="ctr"/>
            <a:lstStyle/>
            <a:p>
              <a:pPr algn="ctr" eaLnBrk="0" hangingPunct="0"/>
              <a:r>
                <a:rPr kumimoji="1" lang="en-US" altLang="zh-CN" sz="1600" b="1" i="0">
                  <a:solidFill>
                    <a:schemeClr val="bg1"/>
                  </a:solidFill>
                  <a:latin typeface="Times New Roman" pitchFamily="18" charset="0"/>
                </a:rPr>
                <a:t>2010</a:t>
              </a:r>
            </a:p>
          </p:txBody>
        </p:sp>
        <p:sp>
          <p:nvSpPr>
            <p:cNvPr id="394267" name="Rectangle 26"/>
            <p:cNvSpPr>
              <a:spLocks noChangeArrowheads="1"/>
            </p:cNvSpPr>
            <p:nvPr/>
          </p:nvSpPr>
          <p:spPr bwMode="auto">
            <a:xfrm>
              <a:off x="486" y="720"/>
              <a:ext cx="700" cy="271"/>
            </a:xfrm>
            <a:prstGeom prst="rect">
              <a:avLst/>
            </a:prstGeom>
            <a:noFill/>
            <a:ln w="9525">
              <a:noFill/>
              <a:miter lim="800000"/>
              <a:headEnd/>
              <a:tailEnd/>
            </a:ln>
          </p:spPr>
          <p:txBody>
            <a:bodyPr wrap="none" anchor="ctr"/>
            <a:lstStyle/>
            <a:p>
              <a:pPr eaLnBrk="0" hangingPunct="0"/>
              <a:r>
                <a:rPr kumimoji="1" lang="zh-CN" altLang="en-US" sz="2400" b="1" i="0">
                  <a:solidFill>
                    <a:schemeClr val="bg1"/>
                  </a:solidFill>
                  <a:latin typeface="Times New Roman" pitchFamily="18" charset="0"/>
                  <a:ea typeface="黑体" pitchFamily="2" charset="-122"/>
                </a:rPr>
                <a:t>微米</a:t>
              </a:r>
            </a:p>
          </p:txBody>
        </p:sp>
        <p:sp>
          <p:nvSpPr>
            <p:cNvPr id="394268" name="Rectangle 27"/>
            <p:cNvSpPr>
              <a:spLocks noChangeArrowheads="1"/>
            </p:cNvSpPr>
            <p:nvPr/>
          </p:nvSpPr>
          <p:spPr bwMode="auto">
            <a:xfrm>
              <a:off x="2407" y="1269"/>
              <a:ext cx="2089" cy="260"/>
            </a:xfrm>
            <a:prstGeom prst="rect">
              <a:avLst/>
            </a:prstGeom>
            <a:noFill/>
            <a:ln w="9525">
              <a:noFill/>
              <a:miter lim="800000"/>
              <a:headEnd/>
              <a:tailEnd/>
            </a:ln>
          </p:spPr>
          <p:txBody>
            <a:bodyPr wrap="none" anchor="ctr"/>
            <a:lstStyle/>
            <a:p>
              <a:pPr algn="ctr" eaLnBrk="0" hangingPunct="0"/>
              <a:r>
                <a:rPr kumimoji="1" lang="zh-CN" altLang="en-US" sz="2400" b="1" i="0">
                  <a:solidFill>
                    <a:schemeClr val="bg1"/>
                  </a:solidFill>
                  <a:latin typeface="Times New Roman" pitchFamily="18" charset="0"/>
                  <a:ea typeface="黑体" pitchFamily="2" charset="-122"/>
                </a:rPr>
                <a:t>芯片复杂度</a:t>
              </a:r>
            </a:p>
          </p:txBody>
        </p:sp>
        <p:sp>
          <p:nvSpPr>
            <p:cNvPr id="394269" name="Rectangle 28"/>
            <p:cNvSpPr>
              <a:spLocks noChangeArrowheads="1"/>
            </p:cNvSpPr>
            <p:nvPr/>
          </p:nvSpPr>
          <p:spPr bwMode="auto">
            <a:xfrm>
              <a:off x="1067" y="1562"/>
              <a:ext cx="1512" cy="259"/>
            </a:xfrm>
            <a:prstGeom prst="rect">
              <a:avLst/>
            </a:prstGeom>
            <a:noFill/>
            <a:ln w="9525">
              <a:noFill/>
              <a:miter lim="800000"/>
              <a:headEnd/>
              <a:tailEnd/>
            </a:ln>
          </p:spPr>
          <p:txBody>
            <a:bodyPr wrap="none" anchor="ctr"/>
            <a:lstStyle/>
            <a:p>
              <a:pPr algn="ctr" eaLnBrk="0" hangingPunct="0"/>
              <a:r>
                <a:rPr kumimoji="1" lang="zh-CN" altLang="en-US" sz="2400" b="1" i="0">
                  <a:solidFill>
                    <a:schemeClr val="bg1"/>
                  </a:solidFill>
                  <a:latin typeface="Times New Roman" pitchFamily="18" charset="0"/>
                  <a:ea typeface="黑体" pitchFamily="2" charset="-122"/>
                </a:rPr>
                <a:t>栅长</a:t>
              </a:r>
            </a:p>
          </p:txBody>
        </p:sp>
        <p:sp>
          <p:nvSpPr>
            <p:cNvPr id="394270" name="Rectangle 29"/>
            <p:cNvSpPr>
              <a:spLocks noChangeArrowheads="1"/>
            </p:cNvSpPr>
            <p:nvPr/>
          </p:nvSpPr>
          <p:spPr bwMode="auto">
            <a:xfrm>
              <a:off x="3154" y="1503"/>
              <a:ext cx="739" cy="259"/>
            </a:xfrm>
            <a:prstGeom prst="rect">
              <a:avLst/>
            </a:prstGeom>
            <a:noFill/>
            <a:ln w="9525">
              <a:noFill/>
              <a:miter lim="800000"/>
              <a:headEnd/>
              <a:tailEnd/>
            </a:ln>
          </p:spPr>
          <p:txBody>
            <a:bodyPr wrap="none" anchor="ctr"/>
            <a:lstStyle/>
            <a:p>
              <a:pPr algn="ctr" eaLnBrk="0" hangingPunct="0"/>
              <a:r>
                <a:rPr kumimoji="1" lang="en-US" altLang="zh-CN" sz="2400" b="1" i="0">
                  <a:solidFill>
                    <a:schemeClr val="bg1"/>
                  </a:solidFill>
                  <a:latin typeface="Times New Roman" pitchFamily="18" charset="0"/>
                </a:rPr>
                <a:t>58%/</a:t>
              </a:r>
              <a:r>
                <a:rPr kumimoji="1" lang="zh-CN" altLang="en-US" sz="2400" b="1" i="0">
                  <a:solidFill>
                    <a:schemeClr val="bg1"/>
                  </a:solidFill>
                  <a:latin typeface="Times New Roman" pitchFamily="18" charset="0"/>
                </a:rPr>
                <a:t>年</a:t>
              </a:r>
            </a:p>
          </p:txBody>
        </p:sp>
        <p:sp>
          <p:nvSpPr>
            <p:cNvPr id="394271" name="Rectangle 30"/>
            <p:cNvSpPr>
              <a:spLocks noChangeArrowheads="1"/>
            </p:cNvSpPr>
            <p:nvPr/>
          </p:nvSpPr>
          <p:spPr bwMode="auto">
            <a:xfrm>
              <a:off x="3216" y="2482"/>
              <a:ext cx="1055" cy="302"/>
            </a:xfrm>
            <a:prstGeom prst="rect">
              <a:avLst/>
            </a:prstGeom>
            <a:noFill/>
            <a:ln w="9525">
              <a:noFill/>
              <a:miter lim="800000"/>
              <a:headEnd/>
              <a:tailEnd/>
            </a:ln>
          </p:spPr>
          <p:txBody>
            <a:bodyPr wrap="none" anchor="ctr"/>
            <a:lstStyle/>
            <a:p>
              <a:pPr algn="ctr" eaLnBrk="0" hangingPunct="0"/>
              <a:r>
                <a:rPr kumimoji="1" lang="en-US" altLang="zh-CN" sz="2400" b="1" i="0">
                  <a:solidFill>
                    <a:schemeClr val="bg1"/>
                  </a:solidFill>
                  <a:latin typeface="Times New Roman" pitchFamily="18" charset="0"/>
                </a:rPr>
                <a:t>20%/</a:t>
              </a:r>
              <a:r>
                <a:rPr kumimoji="1" lang="zh-CN" altLang="en-US" sz="2400" b="1" i="0">
                  <a:solidFill>
                    <a:schemeClr val="bg1"/>
                  </a:solidFill>
                  <a:latin typeface="Times New Roman" pitchFamily="18" charset="0"/>
                </a:rPr>
                <a:t>人年</a:t>
              </a:r>
            </a:p>
          </p:txBody>
        </p:sp>
        <p:sp>
          <p:nvSpPr>
            <p:cNvPr id="394272" name="Rectangle 31"/>
            <p:cNvSpPr>
              <a:spLocks noChangeArrowheads="1"/>
            </p:cNvSpPr>
            <p:nvPr/>
          </p:nvSpPr>
          <p:spPr bwMode="auto">
            <a:xfrm>
              <a:off x="2922" y="2684"/>
              <a:ext cx="1591" cy="259"/>
            </a:xfrm>
            <a:prstGeom prst="rect">
              <a:avLst/>
            </a:prstGeom>
            <a:noFill/>
            <a:ln w="9525">
              <a:noFill/>
              <a:miter lim="800000"/>
              <a:headEnd/>
              <a:tailEnd/>
            </a:ln>
          </p:spPr>
          <p:txBody>
            <a:bodyPr wrap="none" anchor="ctr"/>
            <a:lstStyle/>
            <a:p>
              <a:pPr algn="ctr" eaLnBrk="0" hangingPunct="0"/>
              <a:r>
                <a:rPr kumimoji="1" lang="zh-CN" altLang="en-US" sz="2400" b="1" i="0">
                  <a:solidFill>
                    <a:schemeClr val="bg1"/>
                  </a:solidFill>
                  <a:latin typeface="Times New Roman" pitchFamily="18" charset="0"/>
                  <a:ea typeface="黑体" pitchFamily="2" charset="-122"/>
                </a:rPr>
                <a:t>设计产率</a:t>
              </a:r>
            </a:p>
          </p:txBody>
        </p:sp>
        <p:sp>
          <p:nvSpPr>
            <p:cNvPr id="394273" name="Rectangle 32"/>
            <p:cNvSpPr>
              <a:spLocks noChangeArrowheads="1"/>
            </p:cNvSpPr>
            <p:nvPr/>
          </p:nvSpPr>
          <p:spPr bwMode="auto">
            <a:xfrm>
              <a:off x="4032" y="1776"/>
              <a:ext cx="1200" cy="338"/>
            </a:xfrm>
            <a:prstGeom prst="rect">
              <a:avLst/>
            </a:prstGeom>
            <a:noFill/>
            <a:ln w="9525">
              <a:noFill/>
              <a:miter lim="800000"/>
              <a:headEnd/>
              <a:tailEnd/>
            </a:ln>
          </p:spPr>
          <p:txBody>
            <a:bodyPr wrap="none" anchor="ctr"/>
            <a:lstStyle/>
            <a:p>
              <a:pPr eaLnBrk="0" hangingPunct="0"/>
              <a:r>
                <a:rPr kumimoji="1" lang="zh-CN" altLang="en-US" sz="2400" b="1" i="0">
                  <a:solidFill>
                    <a:schemeClr val="bg1"/>
                  </a:solidFill>
                  <a:latin typeface="Times New Roman" pitchFamily="18" charset="0"/>
                  <a:ea typeface="黑体" pitchFamily="2" charset="-122"/>
                </a:rPr>
                <a:t>差距增大</a:t>
              </a:r>
            </a:p>
          </p:txBody>
        </p:sp>
        <p:sp>
          <p:nvSpPr>
            <p:cNvPr id="394274" name="Oval 33"/>
            <p:cNvSpPr>
              <a:spLocks noChangeArrowheads="1"/>
            </p:cNvSpPr>
            <p:nvPr/>
          </p:nvSpPr>
          <p:spPr bwMode="auto">
            <a:xfrm>
              <a:off x="1413" y="1700"/>
              <a:ext cx="63" cy="77"/>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94275" name="Oval 34"/>
            <p:cNvSpPr>
              <a:spLocks noChangeArrowheads="1"/>
            </p:cNvSpPr>
            <p:nvPr/>
          </p:nvSpPr>
          <p:spPr bwMode="auto">
            <a:xfrm>
              <a:off x="1969" y="1823"/>
              <a:ext cx="62" cy="77"/>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94276" name="Oval 35"/>
            <p:cNvSpPr>
              <a:spLocks noChangeArrowheads="1"/>
            </p:cNvSpPr>
            <p:nvPr/>
          </p:nvSpPr>
          <p:spPr bwMode="auto">
            <a:xfrm>
              <a:off x="2850" y="2066"/>
              <a:ext cx="60" cy="76"/>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94277" name="Oval 36"/>
            <p:cNvSpPr>
              <a:spLocks noChangeArrowheads="1"/>
            </p:cNvSpPr>
            <p:nvPr/>
          </p:nvSpPr>
          <p:spPr bwMode="auto">
            <a:xfrm>
              <a:off x="2403" y="1963"/>
              <a:ext cx="61" cy="75"/>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94278" name="Oval 37"/>
            <p:cNvSpPr>
              <a:spLocks noChangeArrowheads="1"/>
            </p:cNvSpPr>
            <p:nvPr/>
          </p:nvSpPr>
          <p:spPr bwMode="auto">
            <a:xfrm>
              <a:off x="3251" y="2183"/>
              <a:ext cx="61" cy="77"/>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94279" name="Oval 38"/>
            <p:cNvSpPr>
              <a:spLocks noChangeArrowheads="1"/>
            </p:cNvSpPr>
            <p:nvPr/>
          </p:nvSpPr>
          <p:spPr bwMode="auto">
            <a:xfrm>
              <a:off x="4739" y="2488"/>
              <a:ext cx="62" cy="77"/>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94280" name="Oval 39"/>
            <p:cNvSpPr>
              <a:spLocks noChangeArrowheads="1"/>
            </p:cNvSpPr>
            <p:nvPr/>
          </p:nvSpPr>
          <p:spPr bwMode="auto">
            <a:xfrm>
              <a:off x="4435" y="2435"/>
              <a:ext cx="61" cy="77"/>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94281" name="Oval 40"/>
            <p:cNvSpPr>
              <a:spLocks noChangeArrowheads="1"/>
            </p:cNvSpPr>
            <p:nvPr/>
          </p:nvSpPr>
          <p:spPr bwMode="auto">
            <a:xfrm>
              <a:off x="4037" y="2374"/>
              <a:ext cx="60" cy="76"/>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94282" name="Oval 41"/>
            <p:cNvSpPr>
              <a:spLocks noChangeArrowheads="1"/>
            </p:cNvSpPr>
            <p:nvPr/>
          </p:nvSpPr>
          <p:spPr bwMode="auto">
            <a:xfrm>
              <a:off x="3779" y="2313"/>
              <a:ext cx="61" cy="76"/>
            </a:xfrm>
            <a:prstGeom prst="ellipse">
              <a:avLst/>
            </a:prstGeom>
            <a:solidFill>
              <a:schemeClr val="tx1"/>
            </a:solidFill>
            <a:ln w="9525">
              <a:solidFill>
                <a:schemeClr val="tx1"/>
              </a:solidFill>
              <a:round/>
              <a:headEnd/>
              <a:tailEnd/>
            </a:ln>
          </p:spPr>
          <p:txBody>
            <a:bodyPr wrap="none" anchor="ctr"/>
            <a:lstStyle/>
            <a:p>
              <a:endParaRPr lang="zh-CN" altLang="en-US"/>
            </a:p>
          </p:txBody>
        </p:sp>
        <p:grpSp>
          <p:nvGrpSpPr>
            <p:cNvPr id="394283" name="Group 42"/>
            <p:cNvGrpSpPr>
              <a:grpSpLocks/>
            </p:cNvGrpSpPr>
            <p:nvPr/>
          </p:nvGrpSpPr>
          <p:grpSpPr bwMode="auto">
            <a:xfrm>
              <a:off x="1803" y="2887"/>
              <a:ext cx="81" cy="99"/>
              <a:chOff x="2261" y="2531"/>
              <a:chExt cx="74" cy="73"/>
            </a:xfrm>
          </p:grpSpPr>
          <p:sp>
            <p:nvSpPr>
              <p:cNvPr id="394307" name="Line 43"/>
              <p:cNvSpPr>
                <a:spLocks noChangeShapeType="1"/>
              </p:cNvSpPr>
              <p:nvPr/>
            </p:nvSpPr>
            <p:spPr bwMode="auto">
              <a:xfrm>
                <a:off x="2261" y="2531"/>
                <a:ext cx="74" cy="67"/>
              </a:xfrm>
              <a:prstGeom prst="line">
                <a:avLst/>
              </a:prstGeom>
              <a:noFill/>
              <a:ln w="28575">
                <a:solidFill>
                  <a:schemeClr val="tx1"/>
                </a:solidFill>
                <a:round/>
                <a:headEnd/>
                <a:tailEnd/>
              </a:ln>
            </p:spPr>
            <p:txBody>
              <a:bodyPr/>
              <a:lstStyle/>
              <a:p>
                <a:endParaRPr lang="zh-CN" altLang="en-US"/>
              </a:p>
            </p:txBody>
          </p:sp>
          <p:sp>
            <p:nvSpPr>
              <p:cNvPr id="394308" name="Line 44"/>
              <p:cNvSpPr>
                <a:spLocks noChangeShapeType="1"/>
              </p:cNvSpPr>
              <p:nvPr/>
            </p:nvSpPr>
            <p:spPr bwMode="auto">
              <a:xfrm flipH="1">
                <a:off x="2261" y="2531"/>
                <a:ext cx="74" cy="73"/>
              </a:xfrm>
              <a:prstGeom prst="line">
                <a:avLst/>
              </a:prstGeom>
              <a:noFill/>
              <a:ln w="28575">
                <a:solidFill>
                  <a:schemeClr val="tx1"/>
                </a:solidFill>
                <a:round/>
                <a:headEnd/>
                <a:tailEnd/>
              </a:ln>
            </p:spPr>
            <p:txBody>
              <a:bodyPr/>
              <a:lstStyle/>
              <a:p>
                <a:endParaRPr lang="zh-CN" altLang="en-US"/>
              </a:p>
            </p:txBody>
          </p:sp>
        </p:grpSp>
        <p:grpSp>
          <p:nvGrpSpPr>
            <p:cNvPr id="394284" name="Group 45"/>
            <p:cNvGrpSpPr>
              <a:grpSpLocks/>
            </p:cNvGrpSpPr>
            <p:nvPr/>
          </p:nvGrpSpPr>
          <p:grpSpPr bwMode="auto">
            <a:xfrm>
              <a:off x="1627" y="2817"/>
              <a:ext cx="80" cy="100"/>
              <a:chOff x="2261" y="2531"/>
              <a:chExt cx="74" cy="73"/>
            </a:xfrm>
          </p:grpSpPr>
          <p:sp>
            <p:nvSpPr>
              <p:cNvPr id="394305" name="Line 46"/>
              <p:cNvSpPr>
                <a:spLocks noChangeShapeType="1"/>
              </p:cNvSpPr>
              <p:nvPr/>
            </p:nvSpPr>
            <p:spPr bwMode="auto">
              <a:xfrm>
                <a:off x="2261" y="2531"/>
                <a:ext cx="74" cy="67"/>
              </a:xfrm>
              <a:prstGeom prst="line">
                <a:avLst/>
              </a:prstGeom>
              <a:noFill/>
              <a:ln w="28575">
                <a:solidFill>
                  <a:schemeClr val="tx1"/>
                </a:solidFill>
                <a:round/>
                <a:headEnd/>
                <a:tailEnd/>
              </a:ln>
            </p:spPr>
            <p:txBody>
              <a:bodyPr/>
              <a:lstStyle/>
              <a:p>
                <a:endParaRPr lang="zh-CN" altLang="en-US"/>
              </a:p>
            </p:txBody>
          </p:sp>
          <p:sp>
            <p:nvSpPr>
              <p:cNvPr id="394306" name="Line 47"/>
              <p:cNvSpPr>
                <a:spLocks noChangeShapeType="1"/>
              </p:cNvSpPr>
              <p:nvPr/>
            </p:nvSpPr>
            <p:spPr bwMode="auto">
              <a:xfrm flipH="1">
                <a:off x="2261" y="2531"/>
                <a:ext cx="74" cy="73"/>
              </a:xfrm>
              <a:prstGeom prst="line">
                <a:avLst/>
              </a:prstGeom>
              <a:noFill/>
              <a:ln w="28575">
                <a:solidFill>
                  <a:schemeClr val="tx1"/>
                </a:solidFill>
                <a:round/>
                <a:headEnd/>
                <a:tailEnd/>
              </a:ln>
            </p:spPr>
            <p:txBody>
              <a:bodyPr/>
              <a:lstStyle/>
              <a:p>
                <a:endParaRPr lang="zh-CN" altLang="en-US"/>
              </a:p>
            </p:txBody>
          </p:sp>
        </p:grpSp>
        <p:grpSp>
          <p:nvGrpSpPr>
            <p:cNvPr id="394285" name="Group 48"/>
            <p:cNvGrpSpPr>
              <a:grpSpLocks/>
            </p:cNvGrpSpPr>
            <p:nvPr/>
          </p:nvGrpSpPr>
          <p:grpSpPr bwMode="auto">
            <a:xfrm>
              <a:off x="1509" y="2864"/>
              <a:ext cx="83" cy="100"/>
              <a:chOff x="2261" y="2531"/>
              <a:chExt cx="74" cy="73"/>
            </a:xfrm>
          </p:grpSpPr>
          <p:sp>
            <p:nvSpPr>
              <p:cNvPr id="394303" name="Line 49"/>
              <p:cNvSpPr>
                <a:spLocks noChangeShapeType="1"/>
              </p:cNvSpPr>
              <p:nvPr/>
            </p:nvSpPr>
            <p:spPr bwMode="auto">
              <a:xfrm>
                <a:off x="2261" y="2531"/>
                <a:ext cx="74" cy="67"/>
              </a:xfrm>
              <a:prstGeom prst="line">
                <a:avLst/>
              </a:prstGeom>
              <a:noFill/>
              <a:ln w="28575">
                <a:solidFill>
                  <a:schemeClr val="tx1"/>
                </a:solidFill>
                <a:round/>
                <a:headEnd/>
                <a:tailEnd/>
              </a:ln>
            </p:spPr>
            <p:txBody>
              <a:bodyPr/>
              <a:lstStyle/>
              <a:p>
                <a:endParaRPr lang="zh-CN" altLang="en-US"/>
              </a:p>
            </p:txBody>
          </p:sp>
          <p:sp>
            <p:nvSpPr>
              <p:cNvPr id="394304" name="Line 50"/>
              <p:cNvSpPr>
                <a:spLocks noChangeShapeType="1"/>
              </p:cNvSpPr>
              <p:nvPr/>
            </p:nvSpPr>
            <p:spPr bwMode="auto">
              <a:xfrm flipH="1">
                <a:off x="2261" y="2531"/>
                <a:ext cx="74" cy="73"/>
              </a:xfrm>
              <a:prstGeom prst="line">
                <a:avLst/>
              </a:prstGeom>
              <a:noFill/>
              <a:ln w="28575">
                <a:solidFill>
                  <a:schemeClr val="tx1"/>
                </a:solidFill>
                <a:round/>
                <a:headEnd/>
                <a:tailEnd/>
              </a:ln>
            </p:spPr>
            <p:txBody>
              <a:bodyPr/>
              <a:lstStyle/>
              <a:p>
                <a:endParaRPr lang="zh-CN" altLang="en-US"/>
              </a:p>
            </p:txBody>
          </p:sp>
        </p:grpSp>
        <p:grpSp>
          <p:nvGrpSpPr>
            <p:cNvPr id="394286" name="Group 51"/>
            <p:cNvGrpSpPr>
              <a:grpSpLocks/>
            </p:cNvGrpSpPr>
            <p:nvPr/>
          </p:nvGrpSpPr>
          <p:grpSpPr bwMode="auto">
            <a:xfrm>
              <a:off x="2122" y="2721"/>
              <a:ext cx="80" cy="100"/>
              <a:chOff x="2261" y="2531"/>
              <a:chExt cx="74" cy="73"/>
            </a:xfrm>
          </p:grpSpPr>
          <p:sp>
            <p:nvSpPr>
              <p:cNvPr id="394301" name="Line 52"/>
              <p:cNvSpPr>
                <a:spLocks noChangeShapeType="1"/>
              </p:cNvSpPr>
              <p:nvPr/>
            </p:nvSpPr>
            <p:spPr bwMode="auto">
              <a:xfrm>
                <a:off x="2261" y="2531"/>
                <a:ext cx="74" cy="67"/>
              </a:xfrm>
              <a:prstGeom prst="line">
                <a:avLst/>
              </a:prstGeom>
              <a:noFill/>
              <a:ln w="28575">
                <a:solidFill>
                  <a:schemeClr val="tx1"/>
                </a:solidFill>
                <a:round/>
                <a:headEnd/>
                <a:tailEnd/>
              </a:ln>
            </p:spPr>
            <p:txBody>
              <a:bodyPr/>
              <a:lstStyle/>
              <a:p>
                <a:endParaRPr lang="zh-CN" altLang="en-US"/>
              </a:p>
            </p:txBody>
          </p:sp>
          <p:sp>
            <p:nvSpPr>
              <p:cNvPr id="394302" name="Line 53"/>
              <p:cNvSpPr>
                <a:spLocks noChangeShapeType="1"/>
              </p:cNvSpPr>
              <p:nvPr/>
            </p:nvSpPr>
            <p:spPr bwMode="auto">
              <a:xfrm flipH="1">
                <a:off x="2261" y="2531"/>
                <a:ext cx="74" cy="73"/>
              </a:xfrm>
              <a:prstGeom prst="line">
                <a:avLst/>
              </a:prstGeom>
              <a:noFill/>
              <a:ln w="28575">
                <a:solidFill>
                  <a:schemeClr val="tx1"/>
                </a:solidFill>
                <a:round/>
                <a:headEnd/>
                <a:tailEnd/>
              </a:ln>
            </p:spPr>
            <p:txBody>
              <a:bodyPr/>
              <a:lstStyle/>
              <a:p>
                <a:endParaRPr lang="zh-CN" altLang="en-US"/>
              </a:p>
            </p:txBody>
          </p:sp>
        </p:grpSp>
        <p:grpSp>
          <p:nvGrpSpPr>
            <p:cNvPr id="394287" name="Group 54"/>
            <p:cNvGrpSpPr>
              <a:grpSpLocks/>
            </p:cNvGrpSpPr>
            <p:nvPr/>
          </p:nvGrpSpPr>
          <p:grpSpPr bwMode="auto">
            <a:xfrm>
              <a:off x="2242" y="2688"/>
              <a:ext cx="81" cy="99"/>
              <a:chOff x="2261" y="2531"/>
              <a:chExt cx="74" cy="73"/>
            </a:xfrm>
          </p:grpSpPr>
          <p:sp>
            <p:nvSpPr>
              <p:cNvPr id="394299" name="Line 55"/>
              <p:cNvSpPr>
                <a:spLocks noChangeShapeType="1"/>
              </p:cNvSpPr>
              <p:nvPr/>
            </p:nvSpPr>
            <p:spPr bwMode="auto">
              <a:xfrm>
                <a:off x="2261" y="2531"/>
                <a:ext cx="74" cy="67"/>
              </a:xfrm>
              <a:prstGeom prst="line">
                <a:avLst/>
              </a:prstGeom>
              <a:noFill/>
              <a:ln w="28575">
                <a:solidFill>
                  <a:schemeClr val="tx1"/>
                </a:solidFill>
                <a:round/>
                <a:headEnd/>
                <a:tailEnd/>
              </a:ln>
            </p:spPr>
            <p:txBody>
              <a:bodyPr/>
              <a:lstStyle/>
              <a:p>
                <a:endParaRPr lang="zh-CN" altLang="en-US"/>
              </a:p>
            </p:txBody>
          </p:sp>
          <p:sp>
            <p:nvSpPr>
              <p:cNvPr id="394300" name="Line 56"/>
              <p:cNvSpPr>
                <a:spLocks noChangeShapeType="1"/>
              </p:cNvSpPr>
              <p:nvPr/>
            </p:nvSpPr>
            <p:spPr bwMode="auto">
              <a:xfrm flipH="1">
                <a:off x="2261" y="2531"/>
                <a:ext cx="74" cy="73"/>
              </a:xfrm>
              <a:prstGeom prst="line">
                <a:avLst/>
              </a:prstGeom>
              <a:noFill/>
              <a:ln w="28575">
                <a:solidFill>
                  <a:schemeClr val="tx1"/>
                </a:solidFill>
                <a:round/>
                <a:headEnd/>
                <a:tailEnd/>
              </a:ln>
            </p:spPr>
            <p:txBody>
              <a:bodyPr/>
              <a:lstStyle/>
              <a:p>
                <a:endParaRPr lang="zh-CN" altLang="en-US"/>
              </a:p>
            </p:txBody>
          </p:sp>
        </p:grpSp>
        <p:grpSp>
          <p:nvGrpSpPr>
            <p:cNvPr id="394288" name="Group 57"/>
            <p:cNvGrpSpPr>
              <a:grpSpLocks/>
            </p:cNvGrpSpPr>
            <p:nvPr/>
          </p:nvGrpSpPr>
          <p:grpSpPr bwMode="auto">
            <a:xfrm>
              <a:off x="2431" y="2782"/>
              <a:ext cx="80" cy="99"/>
              <a:chOff x="2261" y="2531"/>
              <a:chExt cx="74" cy="73"/>
            </a:xfrm>
          </p:grpSpPr>
          <p:sp>
            <p:nvSpPr>
              <p:cNvPr id="394297" name="Line 58"/>
              <p:cNvSpPr>
                <a:spLocks noChangeShapeType="1"/>
              </p:cNvSpPr>
              <p:nvPr/>
            </p:nvSpPr>
            <p:spPr bwMode="auto">
              <a:xfrm>
                <a:off x="2261" y="2531"/>
                <a:ext cx="74" cy="67"/>
              </a:xfrm>
              <a:prstGeom prst="line">
                <a:avLst/>
              </a:prstGeom>
              <a:noFill/>
              <a:ln w="28575">
                <a:solidFill>
                  <a:schemeClr val="tx1"/>
                </a:solidFill>
                <a:round/>
                <a:headEnd/>
                <a:tailEnd/>
              </a:ln>
            </p:spPr>
            <p:txBody>
              <a:bodyPr/>
              <a:lstStyle/>
              <a:p>
                <a:endParaRPr lang="zh-CN" altLang="en-US"/>
              </a:p>
            </p:txBody>
          </p:sp>
          <p:sp>
            <p:nvSpPr>
              <p:cNvPr id="394298" name="Line 59"/>
              <p:cNvSpPr>
                <a:spLocks noChangeShapeType="1"/>
              </p:cNvSpPr>
              <p:nvPr/>
            </p:nvSpPr>
            <p:spPr bwMode="auto">
              <a:xfrm flipH="1">
                <a:off x="2261" y="2531"/>
                <a:ext cx="74" cy="73"/>
              </a:xfrm>
              <a:prstGeom prst="line">
                <a:avLst/>
              </a:prstGeom>
              <a:noFill/>
              <a:ln w="28575">
                <a:solidFill>
                  <a:schemeClr val="tx1"/>
                </a:solidFill>
                <a:round/>
                <a:headEnd/>
                <a:tailEnd/>
              </a:ln>
            </p:spPr>
            <p:txBody>
              <a:bodyPr/>
              <a:lstStyle/>
              <a:p>
                <a:endParaRPr lang="zh-CN" altLang="en-US"/>
              </a:p>
            </p:txBody>
          </p:sp>
        </p:grpSp>
        <p:grpSp>
          <p:nvGrpSpPr>
            <p:cNvPr id="394289" name="Group 60"/>
            <p:cNvGrpSpPr>
              <a:grpSpLocks/>
            </p:cNvGrpSpPr>
            <p:nvPr/>
          </p:nvGrpSpPr>
          <p:grpSpPr bwMode="auto">
            <a:xfrm>
              <a:off x="2794" y="2590"/>
              <a:ext cx="80" cy="99"/>
              <a:chOff x="2261" y="2531"/>
              <a:chExt cx="74" cy="73"/>
            </a:xfrm>
          </p:grpSpPr>
          <p:sp>
            <p:nvSpPr>
              <p:cNvPr id="394295" name="Line 61"/>
              <p:cNvSpPr>
                <a:spLocks noChangeShapeType="1"/>
              </p:cNvSpPr>
              <p:nvPr/>
            </p:nvSpPr>
            <p:spPr bwMode="auto">
              <a:xfrm>
                <a:off x="2261" y="2531"/>
                <a:ext cx="74" cy="67"/>
              </a:xfrm>
              <a:prstGeom prst="line">
                <a:avLst/>
              </a:prstGeom>
              <a:noFill/>
              <a:ln w="28575">
                <a:solidFill>
                  <a:schemeClr val="tx1"/>
                </a:solidFill>
                <a:round/>
                <a:headEnd/>
                <a:tailEnd/>
              </a:ln>
            </p:spPr>
            <p:txBody>
              <a:bodyPr/>
              <a:lstStyle/>
              <a:p>
                <a:endParaRPr lang="zh-CN" altLang="en-US"/>
              </a:p>
            </p:txBody>
          </p:sp>
          <p:sp>
            <p:nvSpPr>
              <p:cNvPr id="394296" name="Line 62"/>
              <p:cNvSpPr>
                <a:spLocks noChangeShapeType="1"/>
              </p:cNvSpPr>
              <p:nvPr/>
            </p:nvSpPr>
            <p:spPr bwMode="auto">
              <a:xfrm flipH="1">
                <a:off x="2261" y="2531"/>
                <a:ext cx="74" cy="73"/>
              </a:xfrm>
              <a:prstGeom prst="line">
                <a:avLst/>
              </a:prstGeom>
              <a:noFill/>
              <a:ln w="28575">
                <a:solidFill>
                  <a:schemeClr val="tx1"/>
                </a:solidFill>
                <a:round/>
                <a:headEnd/>
                <a:tailEnd/>
              </a:ln>
            </p:spPr>
            <p:txBody>
              <a:bodyPr/>
              <a:lstStyle/>
              <a:p>
                <a:endParaRPr lang="zh-CN" altLang="en-US"/>
              </a:p>
            </p:txBody>
          </p:sp>
        </p:grpSp>
        <p:grpSp>
          <p:nvGrpSpPr>
            <p:cNvPr id="394290" name="Group 63"/>
            <p:cNvGrpSpPr>
              <a:grpSpLocks/>
            </p:cNvGrpSpPr>
            <p:nvPr/>
          </p:nvGrpSpPr>
          <p:grpSpPr bwMode="auto">
            <a:xfrm>
              <a:off x="3134" y="2513"/>
              <a:ext cx="83" cy="99"/>
              <a:chOff x="2261" y="2531"/>
              <a:chExt cx="74" cy="73"/>
            </a:xfrm>
          </p:grpSpPr>
          <p:sp>
            <p:nvSpPr>
              <p:cNvPr id="394293" name="Line 64"/>
              <p:cNvSpPr>
                <a:spLocks noChangeShapeType="1"/>
              </p:cNvSpPr>
              <p:nvPr/>
            </p:nvSpPr>
            <p:spPr bwMode="auto">
              <a:xfrm>
                <a:off x="2261" y="2531"/>
                <a:ext cx="74" cy="67"/>
              </a:xfrm>
              <a:prstGeom prst="line">
                <a:avLst/>
              </a:prstGeom>
              <a:noFill/>
              <a:ln w="28575">
                <a:solidFill>
                  <a:schemeClr val="tx1"/>
                </a:solidFill>
                <a:round/>
                <a:headEnd/>
                <a:tailEnd/>
              </a:ln>
            </p:spPr>
            <p:txBody>
              <a:bodyPr/>
              <a:lstStyle/>
              <a:p>
                <a:endParaRPr lang="zh-CN" altLang="en-US"/>
              </a:p>
            </p:txBody>
          </p:sp>
          <p:sp>
            <p:nvSpPr>
              <p:cNvPr id="394294" name="Line 65"/>
              <p:cNvSpPr>
                <a:spLocks noChangeShapeType="1"/>
              </p:cNvSpPr>
              <p:nvPr/>
            </p:nvSpPr>
            <p:spPr bwMode="auto">
              <a:xfrm flipH="1">
                <a:off x="2261" y="2531"/>
                <a:ext cx="74" cy="73"/>
              </a:xfrm>
              <a:prstGeom prst="line">
                <a:avLst/>
              </a:prstGeom>
              <a:noFill/>
              <a:ln w="28575">
                <a:solidFill>
                  <a:schemeClr val="tx1"/>
                </a:solidFill>
                <a:round/>
                <a:headEnd/>
                <a:tailEnd/>
              </a:ln>
            </p:spPr>
            <p:txBody>
              <a:bodyPr/>
              <a:lstStyle/>
              <a:p>
                <a:endParaRPr lang="zh-CN" altLang="en-US"/>
              </a:p>
            </p:txBody>
          </p:sp>
        </p:grpSp>
        <p:sp>
          <p:nvSpPr>
            <p:cNvPr id="394291" name="Line 66"/>
            <p:cNvSpPr>
              <a:spLocks noChangeShapeType="1"/>
            </p:cNvSpPr>
            <p:nvPr/>
          </p:nvSpPr>
          <p:spPr bwMode="auto">
            <a:xfrm>
              <a:off x="4018" y="1563"/>
              <a:ext cx="0" cy="822"/>
            </a:xfrm>
            <a:prstGeom prst="line">
              <a:avLst/>
            </a:prstGeom>
            <a:noFill/>
            <a:ln w="101600">
              <a:solidFill>
                <a:srgbClr val="FF00FF"/>
              </a:solidFill>
              <a:round/>
              <a:headEnd type="triangle" w="med" len="med"/>
              <a:tailEnd type="triangle" w="med" len="med"/>
            </a:ln>
          </p:spPr>
          <p:txBody>
            <a:bodyPr/>
            <a:lstStyle/>
            <a:p>
              <a:endParaRPr lang="zh-CN" altLang="en-US"/>
            </a:p>
          </p:txBody>
        </p:sp>
        <p:sp>
          <p:nvSpPr>
            <p:cNvPr id="394292" name="Rectangle 67"/>
            <p:cNvSpPr>
              <a:spLocks noChangeArrowheads="1"/>
            </p:cNvSpPr>
            <p:nvPr/>
          </p:nvSpPr>
          <p:spPr bwMode="auto">
            <a:xfrm>
              <a:off x="4983" y="892"/>
              <a:ext cx="441" cy="2381"/>
            </a:xfrm>
            <a:prstGeom prst="rect">
              <a:avLst/>
            </a:prstGeom>
            <a:noFill/>
            <a:ln w="9525">
              <a:noFill/>
              <a:miter lim="800000"/>
              <a:headEnd/>
              <a:tailEnd/>
            </a:ln>
          </p:spPr>
          <p:txBody>
            <a:bodyPr wrap="none" anchor="ctr"/>
            <a:lstStyle/>
            <a:p>
              <a:pPr algn="ctr" eaLnBrk="0" hangingPunct="0">
                <a:lnSpc>
                  <a:spcPct val="195000"/>
                </a:lnSpc>
              </a:pPr>
              <a:r>
                <a:rPr kumimoji="1" lang="en-US" altLang="zh-CN" sz="1600" b="1" i="0">
                  <a:solidFill>
                    <a:schemeClr val="bg1"/>
                  </a:solidFill>
                  <a:latin typeface="Times New Roman" pitchFamily="18" charset="0"/>
                </a:rPr>
                <a:t>10G</a:t>
              </a:r>
            </a:p>
            <a:p>
              <a:pPr algn="ctr" eaLnBrk="0" hangingPunct="0">
                <a:lnSpc>
                  <a:spcPct val="195000"/>
                </a:lnSpc>
              </a:pPr>
              <a:r>
                <a:rPr kumimoji="1" lang="en-US" altLang="zh-CN" sz="1600" b="1" i="0">
                  <a:solidFill>
                    <a:schemeClr val="bg1"/>
                  </a:solidFill>
                  <a:latin typeface="Times New Roman" pitchFamily="18" charset="0"/>
                </a:rPr>
                <a:t>1G</a:t>
              </a:r>
            </a:p>
            <a:p>
              <a:pPr algn="ctr" eaLnBrk="0" hangingPunct="0">
                <a:lnSpc>
                  <a:spcPct val="195000"/>
                </a:lnSpc>
              </a:pPr>
              <a:r>
                <a:rPr kumimoji="1" lang="en-US" altLang="zh-CN" sz="1600" b="1" i="0">
                  <a:solidFill>
                    <a:schemeClr val="bg1"/>
                  </a:solidFill>
                  <a:latin typeface="Times New Roman" pitchFamily="18" charset="0"/>
                </a:rPr>
                <a:t>100M</a:t>
              </a:r>
            </a:p>
            <a:p>
              <a:pPr algn="ctr" eaLnBrk="0" hangingPunct="0">
                <a:lnSpc>
                  <a:spcPct val="195000"/>
                </a:lnSpc>
              </a:pPr>
              <a:r>
                <a:rPr kumimoji="1" lang="en-US" altLang="zh-CN" sz="1600" b="1" i="0">
                  <a:solidFill>
                    <a:schemeClr val="bg1"/>
                  </a:solidFill>
                  <a:latin typeface="Times New Roman" pitchFamily="18" charset="0"/>
                </a:rPr>
                <a:t>10M</a:t>
              </a:r>
            </a:p>
            <a:p>
              <a:pPr algn="ctr" eaLnBrk="0" hangingPunct="0">
                <a:lnSpc>
                  <a:spcPct val="195000"/>
                </a:lnSpc>
              </a:pPr>
              <a:r>
                <a:rPr kumimoji="1" lang="en-US" altLang="zh-CN" sz="1600" b="1" i="0">
                  <a:solidFill>
                    <a:schemeClr val="bg1"/>
                  </a:solidFill>
                  <a:latin typeface="Times New Roman" pitchFamily="18" charset="0"/>
                </a:rPr>
                <a:t>1M</a:t>
              </a:r>
            </a:p>
            <a:p>
              <a:pPr algn="ctr" eaLnBrk="0" hangingPunct="0">
                <a:lnSpc>
                  <a:spcPct val="195000"/>
                </a:lnSpc>
              </a:pPr>
              <a:r>
                <a:rPr kumimoji="1" lang="en-US" altLang="zh-CN" sz="1600" b="1" i="0">
                  <a:solidFill>
                    <a:schemeClr val="bg1"/>
                  </a:solidFill>
                  <a:latin typeface="Times New Roman" pitchFamily="18" charset="0"/>
                </a:rPr>
                <a:t>100K</a:t>
              </a:r>
            </a:p>
            <a:p>
              <a:pPr algn="ctr" eaLnBrk="0" hangingPunct="0">
                <a:lnSpc>
                  <a:spcPct val="195000"/>
                </a:lnSpc>
              </a:pPr>
              <a:r>
                <a:rPr kumimoji="1" lang="en-US" altLang="zh-CN" sz="1600" b="1" i="0">
                  <a:solidFill>
                    <a:schemeClr val="bg1"/>
                  </a:solidFill>
                  <a:latin typeface="Times New Roman" pitchFamily="18" charset="0"/>
                </a:rPr>
                <a:t>10K</a:t>
              </a:r>
            </a:p>
            <a:p>
              <a:pPr algn="ctr" eaLnBrk="0" hangingPunct="0">
                <a:lnSpc>
                  <a:spcPct val="195000"/>
                </a:lnSpc>
              </a:pPr>
              <a:r>
                <a:rPr kumimoji="1" lang="en-US" altLang="zh-CN" sz="1600" b="1" i="0">
                  <a:solidFill>
                    <a:schemeClr val="bg1"/>
                  </a:solidFill>
                  <a:latin typeface="Times New Roman" pitchFamily="18" charset="0"/>
                </a:rPr>
                <a:t>1K</a:t>
              </a:r>
            </a:p>
          </p:txBody>
        </p:sp>
      </p:grpSp>
      <p:sp>
        <p:nvSpPr>
          <p:cNvPr id="394242" name="Text Box 68"/>
          <p:cNvSpPr txBox="1">
            <a:spLocks noChangeArrowheads="1"/>
          </p:cNvSpPr>
          <p:nvPr/>
        </p:nvSpPr>
        <p:spPr bwMode="auto">
          <a:xfrm>
            <a:off x="755650" y="5734050"/>
            <a:ext cx="7704138" cy="457200"/>
          </a:xfrm>
          <a:prstGeom prst="rect">
            <a:avLst/>
          </a:prstGeom>
          <a:noFill/>
          <a:ln w="9525">
            <a:noFill/>
            <a:miter lim="800000"/>
            <a:headEnd/>
            <a:tailEnd/>
          </a:ln>
        </p:spPr>
        <p:txBody>
          <a:bodyPr>
            <a:spAutoFit/>
          </a:bodyPr>
          <a:lstStyle/>
          <a:p>
            <a:pPr eaLnBrk="0" hangingPunct="0">
              <a:spcBef>
                <a:spcPct val="50000"/>
              </a:spcBef>
            </a:pPr>
            <a:r>
              <a:rPr kumimoji="1" lang="zh-CN" altLang="en-US" sz="2400" b="1" i="0">
                <a:solidFill>
                  <a:schemeClr val="bg1"/>
                </a:solidFill>
                <a:latin typeface="Times New Roman" pitchFamily="18" charset="0"/>
                <a:ea typeface="黑体" pitchFamily="2" charset="-122"/>
              </a:rPr>
              <a:t>集成电路设计能力增长不能跟上芯片复杂度的增长速率</a:t>
            </a:r>
          </a:p>
        </p:txBody>
      </p:sp>
      <p:sp>
        <p:nvSpPr>
          <p:cNvPr id="394243" name="Rectangle 2"/>
          <p:cNvSpPr>
            <a:spLocks noChangeArrowheads="1"/>
          </p:cNvSpPr>
          <p:nvPr/>
        </p:nvSpPr>
        <p:spPr bwMode="auto">
          <a:xfrm>
            <a:off x="179388" y="476250"/>
            <a:ext cx="7272337" cy="649288"/>
          </a:xfrm>
          <a:prstGeom prst="rect">
            <a:avLst/>
          </a:prstGeom>
          <a:noFill/>
          <a:ln w="9525">
            <a:noFill/>
            <a:miter lim="800000"/>
            <a:headEnd/>
            <a:tailEnd/>
          </a:ln>
        </p:spPr>
        <p:txBody>
          <a:bodyPr anchor="ctr"/>
          <a:lstStyle/>
          <a:p>
            <a:pPr eaLnBrk="0" hangingPunct="0">
              <a:lnSpc>
                <a:spcPct val="85000"/>
              </a:lnSpc>
            </a:pPr>
            <a:r>
              <a:rPr lang="en-US" altLang="zh-CN" sz="3200" b="1" i="0">
                <a:solidFill>
                  <a:schemeClr val="accent2"/>
                </a:solidFill>
                <a:latin typeface="Times New Roman" pitchFamily="18" charset="0"/>
                <a:ea typeface="黑体" pitchFamily="2" charset="-122"/>
              </a:rPr>
              <a:t>Fabless &amp; Foundry</a:t>
            </a:r>
          </a:p>
        </p:txBody>
      </p:sp>
    </p:spTree>
  </p:cSld>
  <p:clrMapOvr>
    <a:masterClrMapping/>
  </p:clrMapOvr>
  <p:transition>
    <p:cover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body" idx="1"/>
          </p:nvPr>
        </p:nvSpPr>
        <p:spPr>
          <a:xfrm>
            <a:off x="304800" y="1724025"/>
            <a:ext cx="8382000" cy="3448050"/>
          </a:xfrm>
        </p:spPr>
        <p:txBody>
          <a:bodyPr/>
          <a:lstStyle/>
          <a:p>
            <a:pPr>
              <a:lnSpc>
                <a:spcPct val="120000"/>
              </a:lnSpc>
            </a:pPr>
            <a:r>
              <a:rPr lang="zh-CN" altLang="en-US" sz="2000" b="1" smtClean="0">
                <a:solidFill>
                  <a:srgbClr val="A50021"/>
                </a:solidFill>
                <a:latin typeface="黑体" pitchFamily="2" charset="-122"/>
                <a:ea typeface="黑体" pitchFamily="2" charset="-122"/>
              </a:rPr>
              <a:t>无生产线（</a:t>
            </a:r>
            <a:r>
              <a:rPr lang="en-US" altLang="zh-CN" sz="2000" b="1" smtClean="0">
                <a:solidFill>
                  <a:srgbClr val="A50021"/>
                </a:solidFill>
                <a:latin typeface="黑体" pitchFamily="2" charset="-122"/>
                <a:ea typeface="黑体" pitchFamily="2" charset="-122"/>
              </a:rPr>
              <a:t>Fabless</a:t>
            </a:r>
            <a:r>
              <a:rPr lang="zh-CN" altLang="en-US" sz="2000" b="1" smtClean="0">
                <a:solidFill>
                  <a:srgbClr val="A50021"/>
                </a:solidFill>
                <a:latin typeface="黑体" pitchFamily="2" charset="-122"/>
                <a:ea typeface="黑体" pitchFamily="2" charset="-122"/>
              </a:rPr>
              <a:t>）：</a:t>
            </a:r>
            <a:r>
              <a:rPr lang="en-US" altLang="zh-CN" sz="2000" b="1" smtClean="0">
                <a:latin typeface="黑体" pitchFamily="2" charset="-122"/>
                <a:ea typeface="黑体" pitchFamily="2" charset="-122"/>
              </a:rPr>
              <a:t>IC</a:t>
            </a:r>
            <a:r>
              <a:rPr lang="zh-CN" altLang="en-US" sz="2000" b="1" smtClean="0">
                <a:latin typeface="黑体" pitchFamily="2" charset="-122"/>
                <a:ea typeface="黑体" pitchFamily="2" charset="-122"/>
              </a:rPr>
              <a:t>设计单位不拥有生产线。拥有设计人才和技术</a:t>
            </a:r>
          </a:p>
          <a:p>
            <a:pPr>
              <a:lnSpc>
                <a:spcPct val="120000"/>
              </a:lnSpc>
            </a:pPr>
            <a:r>
              <a:rPr lang="zh-CN" altLang="en-US" sz="2000" b="1" smtClean="0">
                <a:solidFill>
                  <a:srgbClr val="A50021"/>
                </a:solidFill>
                <a:latin typeface="黑体" pitchFamily="2" charset="-122"/>
                <a:ea typeface="黑体" pitchFamily="2" charset="-122"/>
              </a:rPr>
              <a:t>代工（</a:t>
            </a:r>
            <a:r>
              <a:rPr lang="en-US" altLang="zh-CN" sz="2000" b="1" smtClean="0">
                <a:solidFill>
                  <a:srgbClr val="A50021"/>
                </a:solidFill>
                <a:latin typeface="黑体" pitchFamily="2" charset="-122"/>
                <a:ea typeface="黑体" pitchFamily="2" charset="-122"/>
              </a:rPr>
              <a:t>Foundry</a:t>
            </a:r>
            <a:r>
              <a:rPr lang="zh-CN" altLang="en-US" sz="2000" b="1" smtClean="0">
                <a:solidFill>
                  <a:srgbClr val="A50021"/>
                </a:solidFill>
                <a:latin typeface="黑体" pitchFamily="2" charset="-122"/>
                <a:ea typeface="黑体" pitchFamily="2" charset="-122"/>
              </a:rPr>
              <a:t>）：</a:t>
            </a:r>
            <a:r>
              <a:rPr lang="zh-CN" altLang="en-US" sz="2000" b="1" smtClean="0">
                <a:latin typeface="黑体" pitchFamily="2" charset="-122"/>
                <a:ea typeface="黑体" pitchFamily="2" charset="-122"/>
              </a:rPr>
              <a:t>芯片设计单位和工艺制造单位的分离，即芯片设计单位可以不拥有生产线而存在和发展，而芯片制造单位致力于工艺实现，即代客户加工（简称代工）方式。代工方式已成为集成电路技术发展的一个重要特征。</a:t>
            </a:r>
          </a:p>
          <a:p>
            <a:pPr>
              <a:lnSpc>
                <a:spcPct val="120000"/>
              </a:lnSpc>
            </a:pPr>
            <a:r>
              <a:rPr lang="zh-CN" altLang="en-US" sz="2000" b="1" smtClean="0">
                <a:solidFill>
                  <a:srgbClr val="A50021"/>
                </a:solidFill>
                <a:latin typeface="黑体" pitchFamily="2" charset="-122"/>
                <a:ea typeface="黑体" pitchFamily="2" charset="-122"/>
              </a:rPr>
              <a:t>流片：</a:t>
            </a:r>
            <a:r>
              <a:rPr lang="zh-CN" altLang="en-US" sz="2000" b="1" smtClean="0">
                <a:latin typeface="黑体" pitchFamily="2" charset="-122"/>
                <a:ea typeface="黑体" pitchFamily="2" charset="-122"/>
              </a:rPr>
              <a:t>完成芯片的流水式加工，将版图数据定义的图形最终有序地固化到芯片上的过程。</a:t>
            </a:r>
          </a:p>
          <a:p>
            <a:pPr>
              <a:lnSpc>
                <a:spcPct val="120000"/>
              </a:lnSpc>
            </a:pPr>
            <a:endParaRPr lang="zh-CN" altLang="en-US" sz="2000" b="1" smtClean="0">
              <a:latin typeface="黑体" pitchFamily="2" charset="-122"/>
              <a:ea typeface="黑体" pitchFamily="2" charset="-122"/>
            </a:endParaRPr>
          </a:p>
        </p:txBody>
      </p:sp>
      <p:sp>
        <p:nvSpPr>
          <p:cNvPr id="396290" name="Rectangle 2"/>
          <p:cNvSpPr>
            <a:spLocks noChangeArrowheads="1"/>
          </p:cNvSpPr>
          <p:nvPr/>
        </p:nvSpPr>
        <p:spPr bwMode="auto">
          <a:xfrm>
            <a:off x="179388" y="476250"/>
            <a:ext cx="7272337" cy="649288"/>
          </a:xfrm>
          <a:prstGeom prst="rect">
            <a:avLst/>
          </a:prstGeom>
          <a:noFill/>
          <a:ln w="9525">
            <a:noFill/>
            <a:miter lim="800000"/>
            <a:headEnd/>
            <a:tailEnd/>
          </a:ln>
        </p:spPr>
        <p:txBody>
          <a:bodyPr anchor="ctr"/>
          <a:lstStyle/>
          <a:p>
            <a:pPr eaLnBrk="0" hangingPunct="0">
              <a:lnSpc>
                <a:spcPct val="85000"/>
              </a:lnSpc>
            </a:pPr>
            <a:r>
              <a:rPr lang="en-US" altLang="zh-CN" sz="3200" b="1" i="0">
                <a:solidFill>
                  <a:schemeClr val="accent2"/>
                </a:solidFill>
                <a:latin typeface="Times New Roman" pitchFamily="18" charset="0"/>
                <a:ea typeface="黑体" pitchFamily="2" charset="-122"/>
              </a:rPr>
              <a:t>Fabless &amp; Foundry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9858">
                                            <p:txEl>
                                              <p:pRg st="0" end="0"/>
                                            </p:txEl>
                                          </p:spTgt>
                                        </p:tgtEl>
                                        <p:attrNameLst>
                                          <p:attrName>style.visibility</p:attrName>
                                        </p:attrNameLst>
                                      </p:cBhvr>
                                      <p:to>
                                        <p:strVal val="visible"/>
                                      </p:to>
                                    </p:set>
                                    <p:animEffect transition="in" filter="wipe(left)">
                                      <p:cBhvr>
                                        <p:cTn id="7" dur="500"/>
                                        <p:tgtEl>
                                          <p:spTgt spid="2498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9858">
                                            <p:txEl>
                                              <p:pRg st="1" end="1"/>
                                            </p:txEl>
                                          </p:spTgt>
                                        </p:tgtEl>
                                        <p:attrNameLst>
                                          <p:attrName>style.visibility</p:attrName>
                                        </p:attrNameLst>
                                      </p:cBhvr>
                                      <p:to>
                                        <p:strVal val="visible"/>
                                      </p:to>
                                    </p:set>
                                    <p:animEffect transition="in" filter="wipe(left)">
                                      <p:cBhvr>
                                        <p:cTn id="12" dur="500"/>
                                        <p:tgtEl>
                                          <p:spTgt spid="2498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9858">
                                            <p:txEl>
                                              <p:pRg st="2" end="2"/>
                                            </p:txEl>
                                          </p:spTgt>
                                        </p:tgtEl>
                                        <p:attrNameLst>
                                          <p:attrName>style.visibility</p:attrName>
                                        </p:attrNameLst>
                                      </p:cBhvr>
                                      <p:to>
                                        <p:strVal val="visible"/>
                                      </p:to>
                                    </p:set>
                                    <p:animEffect transition="in" filter="wipe(left)">
                                      <p:cBhvr>
                                        <p:cTn id="17" dur="500"/>
                                        <p:tgtEl>
                                          <p:spTgt spid="24985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9" name="Rectangle 2"/>
          <p:cNvSpPr>
            <a:spLocks noGrp="1" noChangeArrowheads="1"/>
          </p:cNvSpPr>
          <p:nvPr>
            <p:ph type="title"/>
          </p:nvPr>
        </p:nvSpPr>
        <p:spPr>
          <a:xfrm>
            <a:off x="688975" y="615950"/>
            <a:ext cx="8153400" cy="558800"/>
          </a:xfrm>
        </p:spPr>
        <p:txBody>
          <a:bodyPr/>
          <a:lstStyle/>
          <a:p>
            <a:pPr algn="ctr"/>
            <a:r>
              <a:rPr lang="zh-CN" altLang="en-US" sz="3600" smtClean="0">
                <a:latin typeface="Times New Roman" pitchFamily="18" charset="0"/>
                <a:ea typeface="宋体" charset="-122"/>
              </a:rPr>
              <a:t>集成电路与微电子</a:t>
            </a:r>
          </a:p>
        </p:txBody>
      </p:sp>
      <p:graphicFrame>
        <p:nvGraphicFramePr>
          <p:cNvPr id="376837" name="Object 5"/>
          <p:cNvGraphicFramePr>
            <a:graphicFrameLocks noChangeAspect="1"/>
          </p:cNvGraphicFramePr>
          <p:nvPr/>
        </p:nvGraphicFramePr>
        <p:xfrm>
          <a:off x="419100" y="1987550"/>
          <a:ext cx="3960813" cy="3227388"/>
        </p:xfrm>
        <a:graphic>
          <a:graphicData uri="http://schemas.openxmlformats.org/presentationml/2006/ole">
            <mc:AlternateContent xmlns:mc="http://schemas.openxmlformats.org/markup-compatibility/2006">
              <mc:Choice xmlns:v="urn:schemas-microsoft-com:vml" Requires="v">
                <p:oleObj spid="_x0000_s376845" name="Visio" r:id="rId3" imgW="1756800" imgH="1431720" progId="Visio.Drawing.11">
                  <p:embed/>
                </p:oleObj>
              </mc:Choice>
              <mc:Fallback>
                <p:oleObj name="Visio" r:id="rId3" imgW="1756800" imgH="1431720" progId="Visio.Drawing.11">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 y="1987550"/>
                        <a:ext cx="3960813" cy="322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6838" name="Object 6"/>
          <p:cNvGraphicFramePr>
            <a:graphicFrameLocks noChangeAspect="1"/>
          </p:cNvGraphicFramePr>
          <p:nvPr/>
        </p:nvGraphicFramePr>
        <p:xfrm>
          <a:off x="5024438" y="1792288"/>
          <a:ext cx="3629025" cy="3744912"/>
        </p:xfrm>
        <a:graphic>
          <a:graphicData uri="http://schemas.openxmlformats.org/presentationml/2006/ole">
            <mc:AlternateContent xmlns:mc="http://schemas.openxmlformats.org/markup-compatibility/2006">
              <mc:Choice xmlns:v="urn:schemas-microsoft-com:vml" Requires="v">
                <p:oleObj spid="_x0000_s376846" name="Visio" r:id="rId5" imgW="1398960" imgH="1443240" progId="Visio.Drawing.11">
                  <p:embed/>
                </p:oleObj>
              </mc:Choice>
              <mc:Fallback>
                <p:oleObj name="Visio" r:id="rId5" imgW="1398960" imgH="1443240" progId="Visio.Drawing.11">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438" y="1792288"/>
                        <a:ext cx="3629025" cy="3744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8337" name="Picture 2"/>
          <p:cNvPicPr>
            <a:picLocks noChangeAspect="1" noChangeArrowheads="1"/>
          </p:cNvPicPr>
          <p:nvPr/>
        </p:nvPicPr>
        <p:blipFill>
          <a:blip r:embed="rId2"/>
          <a:srcRect t="14557"/>
          <a:stretch>
            <a:fillRect/>
          </a:stretch>
        </p:blipFill>
        <p:spPr bwMode="auto">
          <a:xfrm>
            <a:off x="666750" y="1352550"/>
            <a:ext cx="7467600" cy="4656138"/>
          </a:xfrm>
          <a:prstGeom prst="rect">
            <a:avLst/>
          </a:prstGeom>
          <a:noFill/>
          <a:ln w="9525" algn="ctr">
            <a:noFill/>
            <a:miter lim="800000"/>
            <a:headEnd/>
            <a:tailEnd/>
          </a:ln>
        </p:spPr>
      </p:pic>
      <p:sp>
        <p:nvSpPr>
          <p:cNvPr id="398338" name="Rectangle 3"/>
          <p:cNvSpPr>
            <a:spLocks noChangeArrowheads="1"/>
          </p:cNvSpPr>
          <p:nvPr/>
        </p:nvSpPr>
        <p:spPr bwMode="auto">
          <a:xfrm>
            <a:off x="1517650" y="6076950"/>
            <a:ext cx="6035675" cy="330200"/>
          </a:xfrm>
          <a:prstGeom prst="rect">
            <a:avLst/>
          </a:prstGeom>
          <a:noFill/>
          <a:ln w="9525">
            <a:noFill/>
            <a:miter lim="800000"/>
            <a:headEnd/>
            <a:tailEnd/>
          </a:ln>
        </p:spPr>
        <p:txBody>
          <a:bodyPr lIns="92075" tIns="46038" rIns="92075" bIns="46038" anchor="ctr"/>
          <a:lstStyle/>
          <a:p>
            <a:pPr eaLnBrk="0" hangingPunct="0">
              <a:lnSpc>
                <a:spcPct val="85000"/>
              </a:lnSpc>
            </a:pPr>
            <a:r>
              <a:rPr lang="zh-CN" altLang="en-US" sz="2400" b="1" i="0">
                <a:solidFill>
                  <a:schemeClr val="bg1"/>
                </a:solidFill>
                <a:latin typeface="Helvetica 55 Roman"/>
                <a:ea typeface="MS PGothic" pitchFamily="34" charset="-128"/>
              </a:rPr>
              <a:t>无生产线与代工（</a:t>
            </a:r>
            <a:r>
              <a:rPr lang="en-US" altLang="zh-CN" sz="2400" b="1" i="0">
                <a:solidFill>
                  <a:schemeClr val="bg1"/>
                </a:solidFill>
                <a:latin typeface="Helvetica 55 Roman"/>
                <a:ea typeface="MS PGothic" pitchFamily="34" charset="-128"/>
              </a:rPr>
              <a:t>F &amp; F</a:t>
            </a:r>
            <a:r>
              <a:rPr lang="zh-CN" altLang="en-US" sz="2400" b="1" i="0">
                <a:solidFill>
                  <a:schemeClr val="bg1"/>
                </a:solidFill>
                <a:latin typeface="Helvetica 55 Roman"/>
                <a:ea typeface="MS PGothic" pitchFamily="34" charset="-128"/>
              </a:rPr>
              <a:t>）的关系图</a:t>
            </a:r>
          </a:p>
        </p:txBody>
      </p:sp>
      <p:sp>
        <p:nvSpPr>
          <p:cNvPr id="398339" name="Rectangle 2"/>
          <p:cNvSpPr>
            <a:spLocks noChangeArrowheads="1"/>
          </p:cNvSpPr>
          <p:nvPr/>
        </p:nvSpPr>
        <p:spPr bwMode="auto">
          <a:xfrm>
            <a:off x="250825" y="549275"/>
            <a:ext cx="7272338" cy="649288"/>
          </a:xfrm>
          <a:prstGeom prst="rect">
            <a:avLst/>
          </a:prstGeom>
          <a:noFill/>
          <a:ln w="9525">
            <a:noFill/>
            <a:miter lim="800000"/>
            <a:headEnd/>
            <a:tailEnd/>
          </a:ln>
        </p:spPr>
        <p:txBody>
          <a:bodyPr anchor="ctr"/>
          <a:lstStyle/>
          <a:p>
            <a:pPr eaLnBrk="0" hangingPunct="0">
              <a:lnSpc>
                <a:spcPct val="85000"/>
              </a:lnSpc>
            </a:pPr>
            <a:r>
              <a:rPr lang="en-US" altLang="zh-CN" sz="3200" b="1" i="0">
                <a:solidFill>
                  <a:schemeClr val="accent2"/>
                </a:solidFill>
                <a:latin typeface="Times New Roman" pitchFamily="18" charset="0"/>
                <a:ea typeface="黑体" pitchFamily="2" charset="-122"/>
              </a:rPr>
              <a:t>Fabless &amp; Foundry</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Rectangle 2"/>
          <p:cNvSpPr>
            <a:spLocks noGrp="1" noChangeArrowheads="1"/>
          </p:cNvSpPr>
          <p:nvPr>
            <p:ph type="body" idx="1"/>
          </p:nvPr>
        </p:nvSpPr>
        <p:spPr>
          <a:xfrm>
            <a:off x="247650" y="1438275"/>
            <a:ext cx="8896350" cy="4953000"/>
          </a:xfrm>
        </p:spPr>
        <p:txBody>
          <a:bodyPr/>
          <a:lstStyle/>
          <a:p>
            <a:pPr>
              <a:lnSpc>
                <a:spcPct val="85000"/>
              </a:lnSpc>
            </a:pPr>
            <a:r>
              <a:rPr lang="en-US" altLang="zh-CN" sz="2000" b="1" smtClean="0">
                <a:solidFill>
                  <a:srgbClr val="FF3300"/>
                </a:solidFill>
                <a:latin typeface="黑体" pitchFamily="2" charset="-122"/>
                <a:ea typeface="黑体" pitchFamily="2" charset="-122"/>
              </a:rPr>
              <a:t>Step1</a:t>
            </a:r>
            <a:r>
              <a:rPr lang="zh-CN" altLang="en-US" sz="2000" b="1" smtClean="0">
                <a:solidFill>
                  <a:srgbClr val="FF3300"/>
                </a:solidFill>
                <a:latin typeface="黑体" pitchFamily="2" charset="-122"/>
                <a:ea typeface="黑体" pitchFamily="2" charset="-122"/>
              </a:rPr>
              <a:t>：</a:t>
            </a:r>
            <a:r>
              <a:rPr lang="zh-CN" altLang="en-US" sz="2000" b="1" smtClean="0">
                <a:latin typeface="黑体" pitchFamily="2" charset="-122"/>
                <a:ea typeface="黑体" pitchFamily="2" charset="-122"/>
              </a:rPr>
              <a:t>代工单位将经过前期开发确定的一套工艺设计文件</a:t>
            </a:r>
            <a:r>
              <a:rPr lang="en-US" altLang="zh-CN" sz="2000" b="1" smtClean="0">
                <a:solidFill>
                  <a:srgbClr val="0000CC"/>
                </a:solidFill>
                <a:latin typeface="黑体" pitchFamily="2" charset="-122"/>
                <a:ea typeface="黑体" pitchFamily="2" charset="-122"/>
              </a:rPr>
              <a:t>PDK</a:t>
            </a:r>
            <a:r>
              <a:rPr lang="zh-CN" altLang="en-US" sz="2000" b="1" smtClean="0">
                <a:solidFill>
                  <a:srgbClr val="0000CC"/>
                </a:solidFill>
                <a:latin typeface="黑体" pitchFamily="2" charset="-122"/>
                <a:ea typeface="黑体" pitchFamily="2" charset="-122"/>
              </a:rPr>
              <a:t>（</a:t>
            </a:r>
            <a:r>
              <a:rPr lang="en-US" altLang="zh-CN" sz="2000" b="1" smtClean="0">
                <a:solidFill>
                  <a:srgbClr val="0000CC"/>
                </a:solidFill>
                <a:latin typeface="黑体" pitchFamily="2" charset="-122"/>
                <a:ea typeface="黑体" pitchFamily="2" charset="-122"/>
              </a:rPr>
              <a:t>Pocess Design Kits)</a:t>
            </a:r>
            <a:r>
              <a:rPr lang="zh-CN" altLang="en-US" sz="2000" b="1" smtClean="0">
                <a:latin typeface="黑体" pitchFamily="2" charset="-122"/>
                <a:ea typeface="黑体" pitchFamily="2" charset="-122"/>
              </a:rPr>
              <a:t>通过因特网传送给设计单位。</a:t>
            </a:r>
          </a:p>
          <a:p>
            <a:pPr>
              <a:lnSpc>
                <a:spcPct val="85000"/>
              </a:lnSpc>
            </a:pPr>
            <a:r>
              <a:rPr lang="en-US" altLang="zh-CN" sz="2000" b="1" smtClean="0">
                <a:solidFill>
                  <a:srgbClr val="FF3300"/>
                </a:solidFill>
                <a:latin typeface="黑体" pitchFamily="2" charset="-122"/>
                <a:ea typeface="黑体" pitchFamily="2" charset="-122"/>
              </a:rPr>
              <a:t>Step2</a:t>
            </a:r>
            <a:r>
              <a:rPr lang="zh-CN" altLang="en-US" sz="2000" b="1" smtClean="0">
                <a:solidFill>
                  <a:srgbClr val="FF3300"/>
                </a:solidFill>
                <a:latin typeface="黑体" pitchFamily="2" charset="-122"/>
                <a:ea typeface="黑体" pitchFamily="2" charset="-122"/>
              </a:rPr>
              <a:t>：</a:t>
            </a:r>
            <a:r>
              <a:rPr lang="zh-CN" altLang="en-US" sz="2000" b="1" smtClean="0">
                <a:latin typeface="黑体" pitchFamily="2" charset="-122"/>
                <a:ea typeface="黑体" pitchFamily="2" charset="-122"/>
              </a:rPr>
              <a:t>设计单位根据研究项目提出的技术指标，在自己掌握的电路与系统知识的基础上，利用</a:t>
            </a:r>
            <a:r>
              <a:rPr lang="en-US" altLang="zh-CN" sz="2000" b="1" smtClean="0">
                <a:latin typeface="黑体" pitchFamily="2" charset="-122"/>
                <a:ea typeface="黑体" pitchFamily="2" charset="-122"/>
              </a:rPr>
              <a:t>PDK</a:t>
            </a:r>
            <a:r>
              <a:rPr lang="zh-CN" altLang="en-US" sz="2000" b="1" smtClean="0">
                <a:latin typeface="黑体" pitchFamily="2" charset="-122"/>
                <a:ea typeface="黑体" pitchFamily="2" charset="-122"/>
              </a:rPr>
              <a:t>提供的工艺数据和</a:t>
            </a:r>
            <a:r>
              <a:rPr lang="en-US" altLang="zh-CN" sz="2000" b="1" smtClean="0">
                <a:latin typeface="黑体" pitchFamily="2" charset="-122"/>
                <a:ea typeface="黑体" pitchFamily="2" charset="-122"/>
              </a:rPr>
              <a:t>CAD/EDA</a:t>
            </a:r>
            <a:r>
              <a:rPr lang="zh-CN" altLang="en-US" sz="2000" b="1" smtClean="0">
                <a:latin typeface="黑体" pitchFamily="2" charset="-122"/>
                <a:ea typeface="黑体" pitchFamily="2" charset="-122"/>
              </a:rPr>
              <a:t>工具，进行电路设计、电路仿真（或称模拟）和优化、版图设计、设计规则检查</a:t>
            </a:r>
            <a:r>
              <a:rPr lang="en-US" altLang="zh-CN" sz="2000" b="1" smtClean="0">
                <a:latin typeface="黑体" pitchFamily="2" charset="-122"/>
                <a:ea typeface="黑体" pitchFamily="2" charset="-122"/>
              </a:rPr>
              <a:t>DRC</a:t>
            </a:r>
            <a:r>
              <a:rPr lang="zh-CN" altLang="en-US" sz="2000" b="1" smtClean="0">
                <a:latin typeface="黑体" pitchFamily="2" charset="-122"/>
                <a:ea typeface="黑体" pitchFamily="2" charset="-122"/>
              </a:rPr>
              <a:t>、参数提取和版图电路图对照</a:t>
            </a:r>
            <a:r>
              <a:rPr lang="en-US" altLang="zh-CN" sz="2000" b="1" smtClean="0">
                <a:latin typeface="黑体" pitchFamily="2" charset="-122"/>
                <a:ea typeface="黑体" pitchFamily="2" charset="-122"/>
              </a:rPr>
              <a:t>LVS</a:t>
            </a:r>
            <a:r>
              <a:rPr lang="zh-CN" altLang="en-US" sz="2000" b="1" smtClean="0">
                <a:latin typeface="黑体" pitchFamily="2" charset="-122"/>
                <a:ea typeface="黑体" pitchFamily="2" charset="-122"/>
              </a:rPr>
              <a:t>，最终</a:t>
            </a:r>
            <a:r>
              <a:rPr lang="zh-CN" altLang="en-US" sz="2000" b="1" smtClean="0">
                <a:solidFill>
                  <a:srgbClr val="0000CC"/>
                </a:solidFill>
                <a:latin typeface="黑体" pitchFamily="2" charset="-122"/>
                <a:ea typeface="黑体" pitchFamily="2" charset="-122"/>
              </a:rPr>
              <a:t>生成通常称之为</a:t>
            </a:r>
            <a:r>
              <a:rPr lang="en-US" altLang="zh-CN" sz="2000" b="1" smtClean="0">
                <a:solidFill>
                  <a:srgbClr val="0000CC"/>
                </a:solidFill>
                <a:latin typeface="黑体" pitchFamily="2" charset="-122"/>
                <a:ea typeface="黑体" pitchFamily="2" charset="-122"/>
              </a:rPr>
              <a:t>GDS-Ⅱ</a:t>
            </a:r>
            <a:r>
              <a:rPr lang="zh-CN" altLang="en-US" sz="2000" b="1" smtClean="0">
                <a:solidFill>
                  <a:srgbClr val="0000CC"/>
                </a:solidFill>
                <a:latin typeface="黑体" pitchFamily="2" charset="-122"/>
                <a:ea typeface="黑体" pitchFamily="2" charset="-122"/>
              </a:rPr>
              <a:t>格式的版图文件。</a:t>
            </a:r>
            <a:r>
              <a:rPr lang="zh-CN" altLang="en-US" sz="2000" b="1" smtClean="0">
                <a:latin typeface="黑体" pitchFamily="2" charset="-122"/>
                <a:ea typeface="黑体" pitchFamily="2" charset="-122"/>
              </a:rPr>
              <a:t>再通过因特网传送到代工单位。</a:t>
            </a:r>
          </a:p>
          <a:p>
            <a:pPr>
              <a:lnSpc>
                <a:spcPct val="120000"/>
              </a:lnSpc>
            </a:pPr>
            <a:r>
              <a:rPr lang="en-US" altLang="zh-CN" sz="2000" b="1" smtClean="0">
                <a:solidFill>
                  <a:srgbClr val="A50021"/>
                </a:solidFill>
                <a:latin typeface="黑体" pitchFamily="2" charset="-122"/>
                <a:ea typeface="黑体" pitchFamily="2" charset="-122"/>
              </a:rPr>
              <a:t>Step3</a:t>
            </a:r>
            <a:r>
              <a:rPr lang="zh-CN" altLang="en-US" sz="2000" b="1" smtClean="0">
                <a:solidFill>
                  <a:srgbClr val="A50021"/>
                </a:solidFill>
                <a:latin typeface="黑体" pitchFamily="2" charset="-122"/>
                <a:ea typeface="黑体" pitchFamily="2" charset="-122"/>
              </a:rPr>
              <a:t>：</a:t>
            </a:r>
            <a:r>
              <a:rPr lang="zh-CN" altLang="en-US" sz="2000" b="1" smtClean="0">
                <a:latin typeface="黑体" pitchFamily="2" charset="-122"/>
                <a:ea typeface="黑体" pitchFamily="2" charset="-122"/>
              </a:rPr>
              <a:t>代工单位根据设计单位提供的</a:t>
            </a:r>
            <a:r>
              <a:rPr lang="en-US" altLang="zh-CN" sz="2000" b="1" smtClean="0">
                <a:latin typeface="黑体" pitchFamily="2" charset="-122"/>
                <a:ea typeface="黑体" pitchFamily="2" charset="-122"/>
              </a:rPr>
              <a:t>GDS-Ⅱ</a:t>
            </a:r>
            <a:r>
              <a:rPr lang="zh-CN" altLang="en-US" sz="2000" b="1" smtClean="0">
                <a:latin typeface="黑体" pitchFamily="2" charset="-122"/>
                <a:ea typeface="黑体" pitchFamily="2" charset="-122"/>
              </a:rPr>
              <a:t>格式的版图数据，首先</a:t>
            </a:r>
            <a:r>
              <a:rPr lang="zh-CN" altLang="en-US" sz="2000" b="1" smtClean="0">
                <a:solidFill>
                  <a:srgbClr val="0000CC"/>
                </a:solidFill>
                <a:latin typeface="黑体" pitchFamily="2" charset="-122"/>
                <a:ea typeface="黑体" pitchFamily="2" charset="-122"/>
              </a:rPr>
              <a:t>制作掩模（</a:t>
            </a:r>
            <a:r>
              <a:rPr lang="en-US" altLang="zh-CN" sz="2000" b="1" smtClean="0">
                <a:solidFill>
                  <a:srgbClr val="0000CC"/>
                </a:solidFill>
                <a:latin typeface="黑体" pitchFamily="2" charset="-122"/>
                <a:ea typeface="黑体" pitchFamily="2" charset="-122"/>
              </a:rPr>
              <a:t>Mask</a:t>
            </a:r>
            <a:r>
              <a:rPr lang="zh-CN" altLang="en-US" sz="2000" b="1" smtClean="0">
                <a:solidFill>
                  <a:srgbClr val="0000CC"/>
                </a:solidFill>
                <a:latin typeface="黑体" pitchFamily="2" charset="-122"/>
                <a:ea typeface="黑体" pitchFamily="2" charset="-122"/>
              </a:rPr>
              <a:t>），</a:t>
            </a:r>
            <a:r>
              <a:rPr lang="zh-CN" altLang="en-US" sz="2000" b="1" smtClean="0">
                <a:latin typeface="黑体" pitchFamily="2" charset="-122"/>
                <a:ea typeface="黑体" pitchFamily="2" charset="-122"/>
              </a:rPr>
              <a:t>将版图数据定义的图形固化到铬板等材料的一套掩模上。</a:t>
            </a:r>
          </a:p>
          <a:p>
            <a:pPr>
              <a:lnSpc>
                <a:spcPct val="120000"/>
              </a:lnSpc>
            </a:pPr>
            <a:r>
              <a:rPr lang="en-US" altLang="zh-CN" sz="2000" b="1" smtClean="0">
                <a:solidFill>
                  <a:srgbClr val="A50021"/>
                </a:solidFill>
                <a:latin typeface="黑体" pitchFamily="2" charset="-122"/>
                <a:ea typeface="黑体" pitchFamily="2" charset="-122"/>
              </a:rPr>
              <a:t>Step4</a:t>
            </a:r>
            <a:r>
              <a:rPr lang="zh-CN" altLang="en-US" sz="2000" b="1" smtClean="0">
                <a:solidFill>
                  <a:srgbClr val="A50021"/>
                </a:solidFill>
                <a:latin typeface="黑体" pitchFamily="2" charset="-122"/>
                <a:ea typeface="黑体" pitchFamily="2" charset="-122"/>
              </a:rPr>
              <a:t>：</a:t>
            </a:r>
            <a:r>
              <a:rPr lang="zh-CN" altLang="en-US" sz="2000" b="1" smtClean="0">
                <a:latin typeface="黑体" pitchFamily="2" charset="-122"/>
                <a:ea typeface="黑体" pitchFamily="2" charset="-122"/>
              </a:rPr>
              <a:t>在一张张掩模的参与下，工艺工程师完成芯片的流水式加工，将版图数据定义的图形最终有序的固化到芯片上。这一过程通常简称为</a:t>
            </a:r>
            <a:r>
              <a:rPr lang="zh-CN" altLang="en-US" sz="2000" b="1" smtClean="0">
                <a:ea typeface="黑体" pitchFamily="2" charset="-122"/>
              </a:rPr>
              <a:t>“</a:t>
            </a:r>
            <a:r>
              <a:rPr lang="zh-CN" altLang="en-US" sz="2000" b="1" smtClean="0">
                <a:solidFill>
                  <a:srgbClr val="0000CC"/>
                </a:solidFill>
                <a:latin typeface="黑体" pitchFamily="2" charset="-122"/>
                <a:ea typeface="黑体" pitchFamily="2" charset="-122"/>
              </a:rPr>
              <a:t>流片</a:t>
            </a:r>
            <a:r>
              <a:rPr lang="zh-CN" altLang="en-US" sz="2000" b="1" smtClean="0">
                <a:solidFill>
                  <a:srgbClr val="0000CC"/>
                </a:solidFill>
                <a:ea typeface="黑体" pitchFamily="2" charset="-122"/>
              </a:rPr>
              <a:t>”</a:t>
            </a:r>
            <a:endParaRPr lang="zh-CN" altLang="en-US" sz="2000" b="1" smtClean="0">
              <a:solidFill>
                <a:srgbClr val="0000CC"/>
              </a:solidFill>
              <a:latin typeface="黑体" pitchFamily="2" charset="-122"/>
              <a:ea typeface="黑体" pitchFamily="2" charset="-122"/>
            </a:endParaRPr>
          </a:p>
          <a:p>
            <a:pPr>
              <a:lnSpc>
                <a:spcPct val="120000"/>
              </a:lnSpc>
            </a:pPr>
            <a:r>
              <a:rPr lang="en-US" altLang="zh-CN" sz="2000" b="1" smtClean="0">
                <a:solidFill>
                  <a:srgbClr val="A50021"/>
                </a:solidFill>
                <a:latin typeface="黑体" pitchFamily="2" charset="-122"/>
                <a:ea typeface="黑体" pitchFamily="2" charset="-122"/>
              </a:rPr>
              <a:t>Step5</a:t>
            </a:r>
            <a:r>
              <a:rPr lang="zh-CN" altLang="en-US" sz="2000" b="1" smtClean="0">
                <a:solidFill>
                  <a:srgbClr val="A50021"/>
                </a:solidFill>
                <a:latin typeface="黑体" pitchFamily="2" charset="-122"/>
                <a:ea typeface="黑体" pitchFamily="2" charset="-122"/>
              </a:rPr>
              <a:t>：</a:t>
            </a:r>
            <a:r>
              <a:rPr lang="zh-CN" altLang="en-US" sz="2000" b="1" smtClean="0">
                <a:latin typeface="黑体" pitchFamily="2" charset="-122"/>
                <a:ea typeface="黑体" pitchFamily="2" charset="-122"/>
              </a:rPr>
              <a:t>设计单位对芯片进行参数</a:t>
            </a:r>
            <a:r>
              <a:rPr lang="zh-CN" altLang="en-US" sz="2000" b="1" smtClean="0">
                <a:solidFill>
                  <a:srgbClr val="0000CC"/>
                </a:solidFill>
                <a:latin typeface="黑体" pitchFamily="2" charset="-122"/>
                <a:ea typeface="黑体" pitchFamily="2" charset="-122"/>
              </a:rPr>
              <a:t>测试和性能评估</a:t>
            </a:r>
            <a:r>
              <a:rPr lang="zh-CN" altLang="en-US" sz="2000" b="1" smtClean="0">
                <a:latin typeface="黑体" pitchFamily="2" charset="-122"/>
                <a:ea typeface="黑体" pitchFamily="2" charset="-122"/>
              </a:rPr>
              <a:t>。符合技术要求时，进入系统应用。从而完成一次集成电路设计、制造和测试与应用的全过程。</a:t>
            </a:r>
          </a:p>
          <a:p>
            <a:pPr>
              <a:lnSpc>
                <a:spcPct val="85000"/>
              </a:lnSpc>
            </a:pPr>
            <a:endParaRPr lang="zh-CN" altLang="en-US" sz="1800" b="1" smtClean="0">
              <a:latin typeface="黑体" pitchFamily="2" charset="-122"/>
              <a:ea typeface="黑体" pitchFamily="2" charset="-122"/>
            </a:endParaRPr>
          </a:p>
        </p:txBody>
      </p:sp>
      <p:sp>
        <p:nvSpPr>
          <p:cNvPr id="399362" name="Rectangle 2"/>
          <p:cNvSpPr>
            <a:spLocks noChangeArrowheads="1"/>
          </p:cNvSpPr>
          <p:nvPr/>
        </p:nvSpPr>
        <p:spPr bwMode="auto">
          <a:xfrm>
            <a:off x="250825" y="549275"/>
            <a:ext cx="7272338" cy="649288"/>
          </a:xfrm>
          <a:prstGeom prst="rect">
            <a:avLst/>
          </a:prstGeom>
          <a:noFill/>
          <a:ln w="9525">
            <a:noFill/>
            <a:miter lim="800000"/>
            <a:headEnd/>
            <a:tailEnd/>
          </a:ln>
        </p:spPr>
        <p:txBody>
          <a:bodyPr anchor="ctr"/>
          <a:lstStyle/>
          <a:p>
            <a:pPr eaLnBrk="0" hangingPunct="0">
              <a:lnSpc>
                <a:spcPct val="85000"/>
              </a:lnSpc>
            </a:pPr>
            <a:r>
              <a:rPr lang="en-US" altLang="zh-CN" sz="3200" b="1" i="0">
                <a:solidFill>
                  <a:schemeClr val="accent2"/>
                </a:solidFill>
                <a:latin typeface="Times New Roman" pitchFamily="18" charset="0"/>
                <a:ea typeface="黑体" pitchFamily="2" charset="-122"/>
              </a:rPr>
              <a:t>Fabless &amp; Foundry</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8050" name="Object 2"/>
          <p:cNvGraphicFramePr>
            <a:graphicFrameLocks noChangeAspect="1"/>
          </p:cNvGraphicFramePr>
          <p:nvPr/>
        </p:nvGraphicFramePr>
        <p:xfrm>
          <a:off x="855663" y="1533525"/>
          <a:ext cx="7245350" cy="3779838"/>
        </p:xfrm>
        <a:graphic>
          <a:graphicData uri="http://schemas.openxmlformats.org/presentationml/2006/ole">
            <mc:AlternateContent xmlns:mc="http://schemas.openxmlformats.org/markup-compatibility/2006">
              <mc:Choice xmlns:v="urn:schemas-microsoft-com:vml" Requires="v">
                <p:oleObj spid="_x0000_s258054" name="图表" r:id="rId4" imgW="2734560" imgH="1820160" progId="MSGraph.Chart.8">
                  <p:embed/>
                </p:oleObj>
              </mc:Choice>
              <mc:Fallback>
                <p:oleObj name="图表" r:id="rId4" imgW="2734560" imgH="1820160" progId="MSGraph.Char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l="12170" t="15506" r="1753" b="16843"/>
                      <a:stretch>
                        <a:fillRect/>
                      </a:stretch>
                    </p:blipFill>
                    <p:spPr bwMode="auto">
                      <a:xfrm>
                        <a:off x="855663" y="1533525"/>
                        <a:ext cx="7245350" cy="3779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8051" name="Text Box 3"/>
          <p:cNvSpPr txBox="1">
            <a:spLocks noChangeArrowheads="1"/>
          </p:cNvSpPr>
          <p:nvPr/>
        </p:nvSpPr>
        <p:spPr bwMode="auto">
          <a:xfrm>
            <a:off x="2574925" y="5722938"/>
            <a:ext cx="3316288" cy="503237"/>
          </a:xfrm>
          <a:prstGeom prst="rect">
            <a:avLst/>
          </a:prstGeom>
          <a:noFill/>
          <a:ln w="9525">
            <a:noFill/>
            <a:miter lim="800000"/>
            <a:headEnd/>
            <a:tailEnd/>
          </a:ln>
        </p:spPr>
        <p:txBody>
          <a:bodyPr/>
          <a:lstStyle/>
          <a:p>
            <a:pPr algn="just" eaLnBrk="0" hangingPunct="0"/>
            <a:r>
              <a:rPr kumimoji="1" lang="en-US" altLang="zh-CN" sz="2400" i="0">
                <a:solidFill>
                  <a:schemeClr val="bg1"/>
                </a:solidFill>
                <a:latin typeface="Times New Roman" pitchFamily="18" charset="0"/>
              </a:rPr>
              <a:t>Foundry</a:t>
            </a:r>
            <a:r>
              <a:rPr kumimoji="1" lang="zh-CN" altLang="en-US" sz="2400" i="0">
                <a:solidFill>
                  <a:schemeClr val="bg1"/>
                </a:solidFill>
                <a:latin typeface="宋体" charset="-122"/>
              </a:rPr>
              <a:t>业务地区分布</a:t>
            </a:r>
          </a:p>
        </p:txBody>
      </p:sp>
      <p:sp>
        <p:nvSpPr>
          <p:cNvPr id="258052" name="Rectangle 2"/>
          <p:cNvSpPr>
            <a:spLocks noChangeArrowheads="1"/>
          </p:cNvSpPr>
          <p:nvPr/>
        </p:nvSpPr>
        <p:spPr bwMode="auto">
          <a:xfrm>
            <a:off x="250825" y="549275"/>
            <a:ext cx="7272338" cy="649288"/>
          </a:xfrm>
          <a:prstGeom prst="rect">
            <a:avLst/>
          </a:prstGeom>
          <a:noFill/>
          <a:ln w="9525">
            <a:noFill/>
            <a:miter lim="800000"/>
            <a:headEnd/>
            <a:tailEnd/>
          </a:ln>
        </p:spPr>
        <p:txBody>
          <a:bodyPr anchor="ctr"/>
          <a:lstStyle/>
          <a:p>
            <a:pPr eaLnBrk="0" hangingPunct="0">
              <a:lnSpc>
                <a:spcPct val="85000"/>
              </a:lnSpc>
            </a:pPr>
            <a:r>
              <a:rPr lang="en-US" altLang="zh-CN" sz="3200" b="1" i="0">
                <a:solidFill>
                  <a:schemeClr val="accent2"/>
                </a:solidFill>
                <a:latin typeface="Times New Roman" pitchFamily="18" charset="0"/>
                <a:ea typeface="黑体" pitchFamily="2" charset="-122"/>
              </a:rPr>
              <a:t>Fabless &amp; Foundry</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2433" name="Picture 2"/>
          <p:cNvPicPr>
            <a:picLocks noChangeAspect="1" noChangeArrowheads="1"/>
          </p:cNvPicPr>
          <p:nvPr/>
        </p:nvPicPr>
        <p:blipFill>
          <a:blip r:embed="rId3"/>
          <a:srcRect/>
          <a:stretch>
            <a:fillRect/>
          </a:stretch>
        </p:blipFill>
        <p:spPr bwMode="auto">
          <a:xfrm>
            <a:off x="247650" y="1371600"/>
            <a:ext cx="8472488" cy="2471738"/>
          </a:xfrm>
          <a:prstGeom prst="rect">
            <a:avLst/>
          </a:prstGeom>
          <a:noFill/>
          <a:ln w="9525" algn="ctr">
            <a:noFill/>
            <a:miter lim="800000"/>
            <a:headEnd/>
            <a:tailEnd/>
          </a:ln>
        </p:spPr>
      </p:pic>
      <p:sp>
        <p:nvSpPr>
          <p:cNvPr id="402434" name="Text Box 3"/>
          <p:cNvSpPr txBox="1">
            <a:spLocks noChangeArrowheads="1"/>
          </p:cNvSpPr>
          <p:nvPr/>
        </p:nvSpPr>
        <p:spPr bwMode="auto">
          <a:xfrm>
            <a:off x="323850" y="3905250"/>
            <a:ext cx="8458200" cy="822325"/>
          </a:xfrm>
          <a:prstGeom prst="rect">
            <a:avLst/>
          </a:prstGeom>
          <a:noFill/>
          <a:ln w="9525" algn="ctr">
            <a:noFill/>
            <a:miter lim="800000"/>
            <a:headEnd/>
            <a:tailEnd/>
          </a:ln>
        </p:spPr>
        <p:txBody>
          <a:bodyPr lIns="92075" tIns="46038" rIns="92075" bIns="46038">
            <a:spAutoFit/>
          </a:bodyPr>
          <a:lstStyle/>
          <a:p>
            <a:pPr marL="484188" indent="-484188" defTabSz="762000" eaLnBrk="0" hangingPunct="0">
              <a:lnSpc>
                <a:spcPct val="120000"/>
              </a:lnSpc>
              <a:spcBef>
                <a:spcPct val="50000"/>
              </a:spcBef>
              <a:buFont typeface="Wingdings" pitchFamily="2" charset="2"/>
              <a:buNone/>
            </a:pPr>
            <a:r>
              <a:rPr lang="en-US" altLang="zh-CN" b="1" i="0">
                <a:solidFill>
                  <a:srgbClr val="A50021"/>
                </a:solidFill>
                <a:latin typeface="宋体" charset="-122"/>
              </a:rPr>
              <a:t>MPW</a:t>
            </a:r>
            <a:r>
              <a:rPr lang="zh-CN" altLang="en-US" b="1" i="0">
                <a:solidFill>
                  <a:srgbClr val="A50021"/>
                </a:solidFill>
                <a:latin typeface="宋体" charset="-122"/>
              </a:rPr>
              <a:t>：</a:t>
            </a:r>
            <a:r>
              <a:rPr lang="zh-CN" altLang="en-US" b="1" i="0">
                <a:solidFill>
                  <a:schemeClr val="bg1"/>
                </a:solidFill>
                <a:latin typeface="宋体" charset="-122"/>
              </a:rPr>
              <a:t>将几到几十种工艺上兼容的芯片拼装到一个宏芯片上然后以步进的方式排列到一到多个晶圆上</a:t>
            </a:r>
          </a:p>
        </p:txBody>
      </p:sp>
      <p:sp>
        <p:nvSpPr>
          <p:cNvPr id="402435" name="Rectangle 4"/>
          <p:cNvSpPr>
            <a:spLocks noChangeArrowheads="1"/>
          </p:cNvSpPr>
          <p:nvPr/>
        </p:nvSpPr>
        <p:spPr bwMode="auto">
          <a:xfrm>
            <a:off x="176213" y="4733925"/>
            <a:ext cx="8967787" cy="1676400"/>
          </a:xfrm>
          <a:prstGeom prst="rect">
            <a:avLst/>
          </a:prstGeom>
          <a:noFill/>
          <a:ln w="9525">
            <a:noFill/>
            <a:miter lim="800000"/>
            <a:headEnd/>
            <a:tailEnd/>
          </a:ln>
        </p:spPr>
        <p:txBody>
          <a:bodyPr lIns="92075" tIns="46038" rIns="92075" bIns="46038"/>
          <a:lstStyle/>
          <a:p>
            <a:pPr marL="342900" indent="-342900" eaLnBrk="0" hangingPunct="0">
              <a:lnSpc>
                <a:spcPct val="110000"/>
              </a:lnSpc>
              <a:spcBef>
                <a:spcPct val="25000"/>
              </a:spcBef>
              <a:buClr>
                <a:schemeClr val="bg1"/>
              </a:buClr>
            </a:pPr>
            <a:r>
              <a:rPr lang="en-US" altLang="zh-CN" b="1" i="0">
                <a:solidFill>
                  <a:srgbClr val="0000CC"/>
                </a:solidFill>
                <a:latin typeface="黑体" pitchFamily="2" charset="-122"/>
                <a:ea typeface="黑体" pitchFamily="2" charset="-122"/>
              </a:rPr>
              <a:t>MPW</a:t>
            </a:r>
            <a:r>
              <a:rPr lang="zh-CN" altLang="en-US" b="1" i="0">
                <a:solidFill>
                  <a:srgbClr val="0000CC"/>
                </a:solidFill>
                <a:latin typeface="黑体" pitchFamily="2" charset="-122"/>
                <a:ea typeface="黑体" pitchFamily="2" charset="-122"/>
              </a:rPr>
              <a:t>意义：</a:t>
            </a:r>
          </a:p>
          <a:p>
            <a:pPr marL="342900" indent="-342900" eaLnBrk="0" hangingPunct="0">
              <a:lnSpc>
                <a:spcPct val="110000"/>
              </a:lnSpc>
              <a:spcBef>
                <a:spcPct val="25000"/>
              </a:spcBef>
              <a:buClr>
                <a:schemeClr val="bg1"/>
              </a:buClr>
              <a:buFontTx/>
              <a:buChar char="•"/>
            </a:pPr>
            <a:r>
              <a:rPr lang="zh-CN" altLang="en-US" b="1" i="0">
                <a:solidFill>
                  <a:schemeClr val="bg1"/>
                </a:solidFill>
                <a:latin typeface="黑体" pitchFamily="2" charset="-122"/>
                <a:ea typeface="黑体" pitchFamily="2" charset="-122"/>
              </a:rPr>
              <a:t>降低研制成本</a:t>
            </a:r>
          </a:p>
          <a:p>
            <a:pPr marL="342900" indent="-342900" eaLnBrk="0" hangingPunct="0">
              <a:lnSpc>
                <a:spcPct val="110000"/>
              </a:lnSpc>
              <a:spcBef>
                <a:spcPct val="25000"/>
              </a:spcBef>
              <a:buClr>
                <a:schemeClr val="bg1"/>
              </a:buClr>
              <a:buFontTx/>
              <a:buChar char="•"/>
            </a:pPr>
            <a:r>
              <a:rPr lang="en-US" altLang="zh-CN" b="1" i="0">
                <a:solidFill>
                  <a:schemeClr val="bg1"/>
                </a:solidFill>
                <a:latin typeface="黑体" pitchFamily="2" charset="-122"/>
                <a:ea typeface="黑体" pitchFamily="2" charset="-122"/>
              </a:rPr>
              <a:t>MPW</a:t>
            </a:r>
            <a:r>
              <a:rPr lang="zh-CN" altLang="en-US" b="1" i="0">
                <a:solidFill>
                  <a:schemeClr val="bg1"/>
                </a:solidFill>
                <a:latin typeface="黑体" pitchFamily="2" charset="-122"/>
                <a:ea typeface="黑体" pitchFamily="2" charset="-122"/>
              </a:rPr>
              <a:t>技术服务中心成为虚拟中心为无生产线</a:t>
            </a:r>
            <a:r>
              <a:rPr lang="en-US" altLang="zh-CN" b="1" i="0">
                <a:solidFill>
                  <a:schemeClr val="bg1"/>
                </a:solidFill>
                <a:latin typeface="黑体" pitchFamily="2" charset="-122"/>
                <a:ea typeface="黑体" pitchFamily="2" charset="-122"/>
              </a:rPr>
              <a:t>IC</a:t>
            </a:r>
            <a:r>
              <a:rPr lang="zh-CN" altLang="en-US" b="1" i="0">
                <a:solidFill>
                  <a:schemeClr val="bg1"/>
                </a:solidFill>
                <a:latin typeface="黑体" pitchFamily="2" charset="-122"/>
                <a:ea typeface="黑体" pitchFamily="2" charset="-122"/>
              </a:rPr>
              <a:t>和代工制造之间建立信息流和物流的多条公共渠道</a:t>
            </a:r>
          </a:p>
        </p:txBody>
      </p:sp>
      <p:sp>
        <p:nvSpPr>
          <p:cNvPr id="274437" name="Rectangle 5"/>
          <p:cNvSpPr>
            <a:spLocks noChangeArrowheads="1"/>
          </p:cNvSpPr>
          <p:nvPr/>
        </p:nvSpPr>
        <p:spPr bwMode="auto">
          <a:xfrm>
            <a:off x="322263" y="628650"/>
            <a:ext cx="4894262" cy="579438"/>
          </a:xfrm>
          <a:prstGeom prst="rect">
            <a:avLst/>
          </a:prstGeom>
          <a:noFill/>
          <a:ln w="9525">
            <a:noFill/>
            <a:miter lim="800000"/>
            <a:headEnd/>
            <a:tailEnd/>
          </a:ln>
          <a:effectLst/>
        </p:spPr>
        <p:txBody>
          <a:bodyPr wrap="none">
            <a:spAutoFit/>
          </a:bodyPr>
          <a:lstStyle/>
          <a:p>
            <a:pPr>
              <a:defRPr/>
            </a:pPr>
            <a:r>
              <a:rPr lang="zh-CN" altLang="en-US" sz="3200" b="1" i="0">
                <a:solidFill>
                  <a:schemeClr val="accent2"/>
                </a:solidFill>
                <a:effectLst>
                  <a:outerShdw blurRad="38100" dist="38100" dir="2700000" algn="tl">
                    <a:srgbClr val="C0C0C0"/>
                  </a:outerShdw>
                </a:effectLst>
                <a:latin typeface="Times New Roman" pitchFamily="18" charset="0"/>
              </a:rPr>
              <a:t>多项目晶圆（</a:t>
            </a:r>
            <a:r>
              <a:rPr lang="en-US" altLang="zh-CN" sz="3200" b="1" i="0">
                <a:solidFill>
                  <a:schemeClr val="accent2"/>
                </a:solidFill>
                <a:effectLst>
                  <a:outerShdw blurRad="38100" dist="38100" dir="2700000" algn="tl">
                    <a:srgbClr val="C0C0C0"/>
                  </a:outerShdw>
                </a:effectLst>
                <a:latin typeface="Times New Roman" pitchFamily="18" charset="0"/>
              </a:rPr>
              <a:t>MPW</a:t>
            </a:r>
            <a:r>
              <a:rPr lang="zh-CN" altLang="en-US" sz="3200" b="1" i="0">
                <a:solidFill>
                  <a:schemeClr val="accent2"/>
                </a:solidFill>
                <a:effectLst>
                  <a:outerShdw blurRad="38100" dist="38100" dir="2700000" algn="tl">
                    <a:srgbClr val="C0C0C0"/>
                  </a:outerShdw>
                </a:effectLst>
                <a:latin typeface="Times New Roman" pitchFamily="18" charset="0"/>
              </a:rPr>
              <a:t>）计划</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4481" name="Picture 2"/>
          <p:cNvPicPr>
            <a:picLocks noChangeAspect="1" noChangeArrowheads="1"/>
          </p:cNvPicPr>
          <p:nvPr/>
        </p:nvPicPr>
        <p:blipFill>
          <a:blip r:embed="rId2"/>
          <a:srcRect t="17067"/>
          <a:stretch>
            <a:fillRect/>
          </a:stretch>
        </p:blipFill>
        <p:spPr bwMode="auto">
          <a:xfrm>
            <a:off x="609600" y="1150938"/>
            <a:ext cx="7296150" cy="4564062"/>
          </a:xfrm>
          <a:prstGeom prst="rect">
            <a:avLst/>
          </a:prstGeom>
          <a:noFill/>
          <a:ln w="9525" algn="ctr">
            <a:noFill/>
            <a:miter lim="800000"/>
            <a:headEnd/>
            <a:tailEnd/>
          </a:ln>
        </p:spPr>
      </p:pic>
      <p:sp>
        <p:nvSpPr>
          <p:cNvPr id="404482" name="Text Box 3"/>
          <p:cNvSpPr txBox="1">
            <a:spLocks noChangeArrowheads="1"/>
          </p:cNvSpPr>
          <p:nvPr/>
        </p:nvSpPr>
        <p:spPr bwMode="auto">
          <a:xfrm>
            <a:off x="1828800" y="5745163"/>
            <a:ext cx="5099050" cy="579437"/>
          </a:xfrm>
          <a:prstGeom prst="rect">
            <a:avLst/>
          </a:prstGeom>
          <a:noFill/>
          <a:ln w="9525" algn="ctr">
            <a:noFill/>
            <a:miter lim="800000"/>
            <a:headEnd/>
            <a:tailEnd/>
          </a:ln>
        </p:spPr>
        <p:txBody>
          <a:bodyPr>
            <a:spAutoFit/>
          </a:bodyPr>
          <a:lstStyle/>
          <a:p>
            <a:pPr algn="ctr">
              <a:spcBef>
                <a:spcPct val="50000"/>
              </a:spcBef>
            </a:pPr>
            <a:r>
              <a:rPr lang="en-US" altLang="zh-CN" sz="3200" b="1" i="0">
                <a:solidFill>
                  <a:srgbClr val="A50021"/>
                </a:solidFill>
                <a:latin typeface="Times New Roman" pitchFamily="18" charset="0"/>
              </a:rPr>
              <a:t>MPW</a:t>
            </a:r>
            <a:r>
              <a:rPr lang="zh-CN" altLang="en-US" sz="3200" b="1" i="0">
                <a:solidFill>
                  <a:srgbClr val="A50021"/>
                </a:solidFill>
                <a:latin typeface="Times New Roman" pitchFamily="18" charset="0"/>
              </a:rPr>
              <a:t>技术降低成本</a:t>
            </a:r>
          </a:p>
        </p:txBody>
      </p:sp>
      <p:sp>
        <p:nvSpPr>
          <p:cNvPr id="275460" name="Rectangle 2"/>
          <p:cNvSpPr>
            <a:spLocks noChangeArrowheads="1"/>
          </p:cNvSpPr>
          <p:nvPr/>
        </p:nvSpPr>
        <p:spPr bwMode="auto">
          <a:xfrm>
            <a:off x="228600" y="493713"/>
            <a:ext cx="7921625" cy="649287"/>
          </a:xfrm>
          <a:prstGeom prst="rect">
            <a:avLst/>
          </a:prstGeom>
          <a:noFill/>
          <a:ln w="9525">
            <a:noFill/>
            <a:miter lim="800000"/>
            <a:headEnd/>
            <a:tailEnd/>
          </a:ln>
        </p:spPr>
        <p:txBody>
          <a:bodyPr anchor="ctr"/>
          <a:lstStyle/>
          <a:p>
            <a:pPr eaLnBrk="0" hangingPunct="0">
              <a:lnSpc>
                <a:spcPct val="85000"/>
              </a:lnSpc>
              <a:defRPr/>
            </a:pPr>
            <a:r>
              <a:rPr lang="zh-CN" altLang="en-US" sz="3200" b="1" i="0">
                <a:solidFill>
                  <a:schemeClr val="accent2"/>
                </a:solidFill>
                <a:effectLst>
                  <a:outerShdw blurRad="38100" dist="38100" dir="2700000" algn="tl">
                    <a:srgbClr val="C0C0C0"/>
                  </a:outerShdw>
                </a:effectLst>
                <a:latin typeface="黑体" pitchFamily="2" charset="-122"/>
                <a:ea typeface="黑体" pitchFamily="2" charset="-122"/>
              </a:rPr>
              <a:t>多项目晶圆（</a:t>
            </a:r>
            <a:r>
              <a:rPr lang="en-US" altLang="zh-CN" sz="3200" b="1" i="0">
                <a:solidFill>
                  <a:schemeClr val="accent2"/>
                </a:solidFill>
                <a:effectLst>
                  <a:outerShdw blurRad="38100" dist="38100" dir="2700000" algn="tl">
                    <a:srgbClr val="C0C0C0"/>
                  </a:outerShdw>
                </a:effectLst>
                <a:latin typeface="黑体" pitchFamily="2" charset="-122"/>
                <a:ea typeface="黑体" pitchFamily="2" charset="-122"/>
              </a:rPr>
              <a:t>MPW</a:t>
            </a:r>
            <a:r>
              <a:rPr lang="zh-CN" altLang="en-US" sz="3200" b="1" i="0">
                <a:solidFill>
                  <a:schemeClr val="accent2"/>
                </a:solidFill>
                <a:effectLst>
                  <a:outerShdw blurRad="38100" dist="38100" dir="2700000" algn="tl">
                    <a:srgbClr val="C0C0C0"/>
                  </a:outerShdw>
                </a:effectLst>
                <a:latin typeface="黑体" pitchFamily="2" charset="-122"/>
                <a:ea typeface="黑体" pitchFamily="2" charset="-122"/>
              </a:rPr>
              <a:t>）计划</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5" name="Text Box 2"/>
          <p:cNvSpPr txBox="1">
            <a:spLocks noChangeArrowheads="1"/>
          </p:cNvSpPr>
          <p:nvPr/>
        </p:nvSpPr>
        <p:spPr bwMode="auto">
          <a:xfrm>
            <a:off x="1676400" y="5867400"/>
            <a:ext cx="6165850" cy="519113"/>
          </a:xfrm>
          <a:prstGeom prst="rect">
            <a:avLst/>
          </a:prstGeom>
          <a:noFill/>
          <a:ln w="9525" algn="ctr">
            <a:noFill/>
            <a:miter lim="800000"/>
            <a:headEnd/>
            <a:tailEnd/>
          </a:ln>
        </p:spPr>
        <p:txBody>
          <a:bodyPr>
            <a:spAutoFit/>
          </a:bodyPr>
          <a:lstStyle/>
          <a:p>
            <a:pPr algn="ctr">
              <a:spcBef>
                <a:spcPct val="50000"/>
              </a:spcBef>
            </a:pPr>
            <a:r>
              <a:rPr lang="en-US" altLang="zh-CN" sz="2800" b="1" i="0">
                <a:solidFill>
                  <a:srgbClr val="A50021"/>
                </a:solidFill>
                <a:latin typeface="黑体" pitchFamily="2" charset="-122"/>
                <a:ea typeface="黑体" pitchFamily="2" charset="-122"/>
              </a:rPr>
              <a:t>MPW</a:t>
            </a:r>
            <a:r>
              <a:rPr lang="zh-CN" altLang="en-US" sz="2800" b="1" i="0">
                <a:solidFill>
                  <a:srgbClr val="A50021"/>
                </a:solidFill>
                <a:latin typeface="黑体" pitchFamily="2" charset="-122"/>
                <a:ea typeface="黑体" pitchFamily="2" charset="-122"/>
              </a:rPr>
              <a:t>技术服务中心成为虚拟中心</a:t>
            </a:r>
          </a:p>
        </p:txBody>
      </p:sp>
      <p:grpSp>
        <p:nvGrpSpPr>
          <p:cNvPr id="405506" name="Group 3"/>
          <p:cNvGrpSpPr>
            <a:grpSpLocks/>
          </p:cNvGrpSpPr>
          <p:nvPr/>
        </p:nvGrpSpPr>
        <p:grpSpPr bwMode="auto">
          <a:xfrm>
            <a:off x="1173163" y="1308100"/>
            <a:ext cx="6675437" cy="4711700"/>
            <a:chOff x="739" y="716"/>
            <a:chExt cx="4324" cy="3563"/>
          </a:xfrm>
        </p:grpSpPr>
        <p:sp>
          <p:nvSpPr>
            <p:cNvPr id="276484" name="Oval 4"/>
            <p:cNvSpPr>
              <a:spLocks noChangeArrowheads="1"/>
            </p:cNvSpPr>
            <p:nvPr/>
          </p:nvSpPr>
          <p:spPr bwMode="auto">
            <a:xfrm>
              <a:off x="749" y="716"/>
              <a:ext cx="620" cy="619"/>
            </a:xfrm>
            <a:prstGeom prst="ellipse">
              <a:avLst/>
            </a:prstGeom>
            <a:gradFill rotWithShape="1">
              <a:gsLst>
                <a:gs pos="0">
                  <a:schemeClr val="folHlink"/>
                </a:gs>
                <a:gs pos="50000">
                  <a:schemeClr val="bg1"/>
                </a:gs>
                <a:gs pos="100000">
                  <a:schemeClr val="folHlink"/>
                </a:gs>
              </a:gsLst>
              <a:lin ang="5400000" scaled="1"/>
            </a:gradFill>
            <a:ln w="9525" algn="ctr">
              <a:solidFill>
                <a:schemeClr val="bg2"/>
              </a:solidFill>
              <a:round/>
              <a:headEnd/>
              <a:tailEnd/>
            </a:ln>
            <a:effectLst/>
          </p:spPr>
          <p:txBody>
            <a:bodyPr wrap="none" anchor="ctr"/>
            <a:lstStyle/>
            <a:p>
              <a:pPr algn="ctr">
                <a:defRPr/>
              </a:pPr>
              <a:r>
                <a:rPr lang="en-US" altLang="zh-CN" sz="2400" b="1" i="0">
                  <a:latin typeface="Times New Roman" pitchFamily="18" charset="0"/>
                </a:rPr>
                <a:t>FICD1</a:t>
              </a:r>
            </a:p>
          </p:txBody>
        </p:sp>
        <p:sp>
          <p:nvSpPr>
            <p:cNvPr id="276485" name="Oval 5"/>
            <p:cNvSpPr>
              <a:spLocks noChangeArrowheads="1"/>
            </p:cNvSpPr>
            <p:nvPr/>
          </p:nvSpPr>
          <p:spPr bwMode="auto">
            <a:xfrm>
              <a:off x="744" y="1443"/>
              <a:ext cx="620" cy="621"/>
            </a:xfrm>
            <a:prstGeom prst="ellipse">
              <a:avLst/>
            </a:prstGeom>
            <a:gradFill rotWithShape="1">
              <a:gsLst>
                <a:gs pos="0">
                  <a:schemeClr val="folHlink"/>
                </a:gs>
                <a:gs pos="50000">
                  <a:schemeClr val="bg1"/>
                </a:gs>
                <a:gs pos="100000">
                  <a:schemeClr val="folHlink"/>
                </a:gs>
              </a:gsLst>
              <a:lin ang="5400000" scaled="1"/>
            </a:gradFill>
            <a:ln w="9525" algn="ctr">
              <a:solidFill>
                <a:schemeClr val="bg2"/>
              </a:solidFill>
              <a:round/>
              <a:headEnd/>
              <a:tailEnd/>
            </a:ln>
            <a:effectLst/>
          </p:spPr>
          <p:txBody>
            <a:bodyPr wrap="none" anchor="ctr"/>
            <a:lstStyle/>
            <a:p>
              <a:pPr algn="ctr">
                <a:defRPr/>
              </a:pPr>
              <a:r>
                <a:rPr lang="en-US" altLang="zh-CN" sz="2400" b="1" i="0">
                  <a:latin typeface="Times New Roman" pitchFamily="18" charset="0"/>
                </a:rPr>
                <a:t>FICD1</a:t>
              </a:r>
            </a:p>
          </p:txBody>
        </p:sp>
        <p:sp>
          <p:nvSpPr>
            <p:cNvPr id="276486" name="Oval 6"/>
            <p:cNvSpPr>
              <a:spLocks noChangeArrowheads="1"/>
            </p:cNvSpPr>
            <p:nvPr/>
          </p:nvSpPr>
          <p:spPr bwMode="auto">
            <a:xfrm>
              <a:off x="748" y="2170"/>
              <a:ext cx="620" cy="621"/>
            </a:xfrm>
            <a:prstGeom prst="ellipse">
              <a:avLst/>
            </a:prstGeom>
            <a:gradFill rotWithShape="1">
              <a:gsLst>
                <a:gs pos="0">
                  <a:schemeClr val="folHlink"/>
                </a:gs>
                <a:gs pos="50000">
                  <a:schemeClr val="bg1"/>
                </a:gs>
                <a:gs pos="100000">
                  <a:schemeClr val="folHlink"/>
                </a:gs>
              </a:gsLst>
              <a:lin ang="5400000" scaled="1"/>
            </a:gradFill>
            <a:ln w="9525" algn="ctr">
              <a:solidFill>
                <a:schemeClr val="bg2"/>
              </a:solidFill>
              <a:round/>
              <a:headEnd/>
              <a:tailEnd/>
            </a:ln>
            <a:effectLst/>
          </p:spPr>
          <p:txBody>
            <a:bodyPr wrap="none" anchor="ctr"/>
            <a:lstStyle/>
            <a:p>
              <a:pPr algn="ctr">
                <a:defRPr/>
              </a:pPr>
              <a:r>
                <a:rPr lang="en-US" altLang="zh-CN" sz="2400" b="1" i="0">
                  <a:latin typeface="Times New Roman" pitchFamily="18" charset="0"/>
                </a:rPr>
                <a:t>FICD1</a:t>
              </a:r>
            </a:p>
          </p:txBody>
        </p:sp>
        <p:sp>
          <p:nvSpPr>
            <p:cNvPr id="276487" name="Oval 7"/>
            <p:cNvSpPr>
              <a:spLocks noChangeArrowheads="1"/>
            </p:cNvSpPr>
            <p:nvPr/>
          </p:nvSpPr>
          <p:spPr bwMode="auto">
            <a:xfrm>
              <a:off x="743" y="2933"/>
              <a:ext cx="620" cy="618"/>
            </a:xfrm>
            <a:prstGeom prst="ellipse">
              <a:avLst/>
            </a:prstGeom>
            <a:gradFill rotWithShape="1">
              <a:gsLst>
                <a:gs pos="0">
                  <a:schemeClr val="folHlink"/>
                </a:gs>
                <a:gs pos="50000">
                  <a:schemeClr val="bg1"/>
                </a:gs>
                <a:gs pos="100000">
                  <a:schemeClr val="folHlink"/>
                </a:gs>
              </a:gsLst>
              <a:lin ang="5400000" scaled="1"/>
            </a:gradFill>
            <a:ln w="9525" algn="ctr">
              <a:solidFill>
                <a:schemeClr val="bg2"/>
              </a:solidFill>
              <a:round/>
              <a:headEnd/>
              <a:tailEnd/>
            </a:ln>
            <a:effectLst/>
          </p:spPr>
          <p:txBody>
            <a:bodyPr wrap="none" anchor="ctr"/>
            <a:lstStyle/>
            <a:p>
              <a:pPr algn="ctr">
                <a:defRPr/>
              </a:pPr>
              <a:r>
                <a:rPr lang="en-US" altLang="zh-CN" sz="2400" b="1" i="0">
                  <a:latin typeface="Times New Roman" pitchFamily="18" charset="0"/>
                </a:rPr>
                <a:t>FICD1</a:t>
              </a:r>
            </a:p>
          </p:txBody>
        </p:sp>
        <p:sp>
          <p:nvSpPr>
            <p:cNvPr id="276488" name="Oval 8"/>
            <p:cNvSpPr>
              <a:spLocks noChangeArrowheads="1"/>
            </p:cNvSpPr>
            <p:nvPr/>
          </p:nvSpPr>
          <p:spPr bwMode="auto">
            <a:xfrm>
              <a:off x="739" y="3660"/>
              <a:ext cx="620" cy="619"/>
            </a:xfrm>
            <a:prstGeom prst="ellipse">
              <a:avLst/>
            </a:prstGeom>
            <a:gradFill rotWithShape="1">
              <a:gsLst>
                <a:gs pos="0">
                  <a:schemeClr val="folHlink"/>
                </a:gs>
                <a:gs pos="50000">
                  <a:schemeClr val="bg1"/>
                </a:gs>
                <a:gs pos="100000">
                  <a:schemeClr val="folHlink"/>
                </a:gs>
              </a:gsLst>
              <a:lin ang="5400000" scaled="1"/>
            </a:gradFill>
            <a:ln w="9525" algn="ctr">
              <a:solidFill>
                <a:schemeClr val="bg2"/>
              </a:solidFill>
              <a:round/>
              <a:headEnd/>
              <a:tailEnd/>
            </a:ln>
            <a:effectLst/>
          </p:spPr>
          <p:txBody>
            <a:bodyPr wrap="none" anchor="ctr"/>
            <a:lstStyle/>
            <a:p>
              <a:pPr algn="ctr">
                <a:defRPr/>
              </a:pPr>
              <a:r>
                <a:rPr lang="en-US" altLang="zh-CN" sz="2400" b="1" i="0">
                  <a:latin typeface="Times New Roman" pitchFamily="18" charset="0"/>
                </a:rPr>
                <a:t>FICD1</a:t>
              </a:r>
            </a:p>
          </p:txBody>
        </p:sp>
        <p:sp>
          <p:nvSpPr>
            <p:cNvPr id="276489" name="Oval 9"/>
            <p:cNvSpPr>
              <a:spLocks noChangeArrowheads="1"/>
            </p:cNvSpPr>
            <p:nvPr/>
          </p:nvSpPr>
          <p:spPr bwMode="auto">
            <a:xfrm>
              <a:off x="2288" y="2113"/>
              <a:ext cx="733" cy="731"/>
            </a:xfrm>
            <a:prstGeom prst="ellipse">
              <a:avLst/>
            </a:prstGeom>
            <a:gradFill rotWithShape="1">
              <a:gsLst>
                <a:gs pos="0">
                  <a:schemeClr val="accent2"/>
                </a:gs>
                <a:gs pos="50000">
                  <a:schemeClr val="bg1"/>
                </a:gs>
                <a:gs pos="100000">
                  <a:schemeClr val="accent2"/>
                </a:gs>
              </a:gsLst>
              <a:lin ang="5400000" scaled="1"/>
            </a:gradFill>
            <a:ln w="9525" algn="ctr">
              <a:solidFill>
                <a:schemeClr val="bg2"/>
              </a:solidFill>
              <a:round/>
              <a:headEnd/>
              <a:tailEnd/>
            </a:ln>
            <a:effectLst/>
          </p:spPr>
          <p:txBody>
            <a:bodyPr wrap="none" anchor="ctr"/>
            <a:lstStyle/>
            <a:p>
              <a:pPr algn="ctr">
                <a:defRPr/>
              </a:pPr>
              <a:r>
                <a:rPr lang="en-US" altLang="zh-CN" sz="2400" b="1" i="0">
                  <a:latin typeface="Times New Roman" pitchFamily="18" charset="0"/>
                </a:rPr>
                <a:t>MPW</a:t>
              </a:r>
            </a:p>
          </p:txBody>
        </p:sp>
        <p:sp>
          <p:nvSpPr>
            <p:cNvPr id="276490" name="Oval 10"/>
            <p:cNvSpPr>
              <a:spLocks noChangeArrowheads="1"/>
            </p:cNvSpPr>
            <p:nvPr/>
          </p:nvSpPr>
          <p:spPr bwMode="auto">
            <a:xfrm>
              <a:off x="4015" y="1002"/>
              <a:ext cx="1048" cy="733"/>
            </a:xfrm>
            <a:prstGeom prst="ellipse">
              <a:avLst/>
            </a:prstGeom>
            <a:gradFill rotWithShape="1">
              <a:gsLst>
                <a:gs pos="0">
                  <a:schemeClr val="accent1"/>
                </a:gs>
                <a:gs pos="50000">
                  <a:schemeClr val="bg1"/>
                </a:gs>
                <a:gs pos="100000">
                  <a:schemeClr val="accent1"/>
                </a:gs>
              </a:gsLst>
              <a:lin ang="5400000" scaled="1"/>
            </a:gradFill>
            <a:ln w="9525" algn="ctr">
              <a:solidFill>
                <a:schemeClr val="bg2"/>
              </a:solidFill>
              <a:round/>
              <a:headEnd/>
              <a:tailEnd/>
            </a:ln>
            <a:effectLst/>
          </p:spPr>
          <p:txBody>
            <a:bodyPr wrap="none" anchor="ctr"/>
            <a:lstStyle/>
            <a:p>
              <a:pPr algn="ctr">
                <a:defRPr/>
              </a:pPr>
              <a:r>
                <a:rPr lang="en-US" altLang="zh-CN" sz="2400" b="1" i="0">
                  <a:latin typeface="Times New Roman" pitchFamily="18" charset="0"/>
                </a:rPr>
                <a:t>FoundryⅠ</a:t>
              </a:r>
            </a:p>
          </p:txBody>
        </p:sp>
        <p:sp>
          <p:nvSpPr>
            <p:cNvPr id="276491" name="Oval 11"/>
            <p:cNvSpPr>
              <a:spLocks noChangeArrowheads="1"/>
            </p:cNvSpPr>
            <p:nvPr/>
          </p:nvSpPr>
          <p:spPr bwMode="auto">
            <a:xfrm>
              <a:off x="4011" y="2113"/>
              <a:ext cx="1048" cy="731"/>
            </a:xfrm>
            <a:prstGeom prst="ellipse">
              <a:avLst/>
            </a:prstGeom>
            <a:gradFill rotWithShape="1">
              <a:gsLst>
                <a:gs pos="0">
                  <a:schemeClr val="accent1"/>
                </a:gs>
                <a:gs pos="50000">
                  <a:schemeClr val="bg1"/>
                </a:gs>
                <a:gs pos="100000">
                  <a:schemeClr val="accent1"/>
                </a:gs>
              </a:gsLst>
              <a:lin ang="5400000" scaled="1"/>
            </a:gradFill>
            <a:ln w="9525" algn="ctr">
              <a:solidFill>
                <a:schemeClr val="bg2"/>
              </a:solidFill>
              <a:round/>
              <a:headEnd/>
              <a:tailEnd/>
            </a:ln>
            <a:effectLst/>
          </p:spPr>
          <p:txBody>
            <a:bodyPr wrap="none" anchor="ctr"/>
            <a:lstStyle/>
            <a:p>
              <a:pPr algn="ctr">
                <a:defRPr/>
              </a:pPr>
              <a:r>
                <a:rPr lang="en-US" altLang="zh-CN" sz="2400" b="1" i="0">
                  <a:latin typeface="Times New Roman" pitchFamily="18" charset="0"/>
                </a:rPr>
                <a:t>FoundryⅡ</a:t>
              </a:r>
            </a:p>
          </p:txBody>
        </p:sp>
        <p:sp>
          <p:nvSpPr>
            <p:cNvPr id="276492" name="Oval 12"/>
            <p:cNvSpPr>
              <a:spLocks noChangeArrowheads="1"/>
            </p:cNvSpPr>
            <p:nvPr/>
          </p:nvSpPr>
          <p:spPr bwMode="auto">
            <a:xfrm>
              <a:off x="4012" y="3171"/>
              <a:ext cx="1048" cy="733"/>
            </a:xfrm>
            <a:prstGeom prst="ellipse">
              <a:avLst/>
            </a:prstGeom>
            <a:gradFill rotWithShape="1">
              <a:gsLst>
                <a:gs pos="0">
                  <a:schemeClr val="accent1"/>
                </a:gs>
                <a:gs pos="50000">
                  <a:schemeClr val="bg1"/>
                </a:gs>
                <a:gs pos="100000">
                  <a:schemeClr val="accent1"/>
                </a:gs>
              </a:gsLst>
              <a:lin ang="5400000" scaled="1"/>
            </a:gradFill>
            <a:ln w="9525" algn="ctr">
              <a:solidFill>
                <a:schemeClr val="bg2"/>
              </a:solidFill>
              <a:round/>
              <a:headEnd/>
              <a:tailEnd/>
            </a:ln>
            <a:effectLst/>
          </p:spPr>
          <p:txBody>
            <a:bodyPr wrap="none" anchor="ctr"/>
            <a:lstStyle/>
            <a:p>
              <a:pPr algn="ctr">
                <a:defRPr/>
              </a:pPr>
              <a:r>
                <a:rPr lang="en-US" altLang="zh-CN" sz="2400" b="1" i="0">
                  <a:latin typeface="Times New Roman" pitchFamily="18" charset="0"/>
                </a:rPr>
                <a:t>Foundry Ⅲ</a:t>
              </a:r>
            </a:p>
          </p:txBody>
        </p:sp>
        <p:sp>
          <p:nvSpPr>
            <p:cNvPr id="405517" name="Line 13"/>
            <p:cNvSpPr>
              <a:spLocks noChangeShapeType="1"/>
            </p:cNvSpPr>
            <p:nvPr/>
          </p:nvSpPr>
          <p:spPr bwMode="auto">
            <a:xfrm>
              <a:off x="1352" y="1056"/>
              <a:ext cx="1127" cy="1073"/>
            </a:xfrm>
            <a:prstGeom prst="line">
              <a:avLst/>
            </a:prstGeom>
            <a:noFill/>
            <a:ln w="41275">
              <a:solidFill>
                <a:schemeClr val="bg2"/>
              </a:solidFill>
              <a:round/>
              <a:headEnd type="triangle" w="med" len="med"/>
              <a:tailEnd type="triangle" w="med" len="med"/>
            </a:ln>
          </p:spPr>
          <p:txBody>
            <a:bodyPr/>
            <a:lstStyle/>
            <a:p>
              <a:endParaRPr lang="zh-CN" altLang="en-US"/>
            </a:p>
          </p:txBody>
        </p:sp>
        <p:sp>
          <p:nvSpPr>
            <p:cNvPr id="405518" name="Line 14"/>
            <p:cNvSpPr>
              <a:spLocks noChangeShapeType="1"/>
            </p:cNvSpPr>
            <p:nvPr/>
          </p:nvSpPr>
          <p:spPr bwMode="auto">
            <a:xfrm flipV="1">
              <a:off x="1370" y="2828"/>
              <a:ext cx="1161" cy="1143"/>
            </a:xfrm>
            <a:prstGeom prst="line">
              <a:avLst/>
            </a:prstGeom>
            <a:noFill/>
            <a:ln w="41275">
              <a:solidFill>
                <a:schemeClr val="bg2"/>
              </a:solidFill>
              <a:round/>
              <a:headEnd type="triangle" w="med" len="med"/>
              <a:tailEnd type="triangle" w="med" len="med"/>
            </a:ln>
          </p:spPr>
          <p:txBody>
            <a:bodyPr/>
            <a:lstStyle/>
            <a:p>
              <a:endParaRPr lang="zh-CN" altLang="en-US"/>
            </a:p>
          </p:txBody>
        </p:sp>
        <p:sp>
          <p:nvSpPr>
            <p:cNvPr id="405519" name="Line 15"/>
            <p:cNvSpPr>
              <a:spLocks noChangeShapeType="1"/>
            </p:cNvSpPr>
            <p:nvPr/>
          </p:nvSpPr>
          <p:spPr bwMode="auto">
            <a:xfrm flipV="1">
              <a:off x="1361" y="2698"/>
              <a:ext cx="996" cy="522"/>
            </a:xfrm>
            <a:prstGeom prst="line">
              <a:avLst/>
            </a:prstGeom>
            <a:noFill/>
            <a:ln w="41275">
              <a:solidFill>
                <a:schemeClr val="bg2"/>
              </a:solidFill>
              <a:round/>
              <a:headEnd type="triangle" w="med" len="med"/>
              <a:tailEnd type="triangle" w="med" len="med"/>
            </a:ln>
          </p:spPr>
          <p:txBody>
            <a:bodyPr/>
            <a:lstStyle/>
            <a:p>
              <a:endParaRPr lang="zh-CN" altLang="en-US"/>
            </a:p>
          </p:txBody>
        </p:sp>
        <p:sp>
          <p:nvSpPr>
            <p:cNvPr id="405520" name="Line 16"/>
            <p:cNvSpPr>
              <a:spLocks noChangeShapeType="1"/>
            </p:cNvSpPr>
            <p:nvPr/>
          </p:nvSpPr>
          <p:spPr bwMode="auto">
            <a:xfrm>
              <a:off x="1361" y="1772"/>
              <a:ext cx="969" cy="514"/>
            </a:xfrm>
            <a:prstGeom prst="line">
              <a:avLst/>
            </a:prstGeom>
            <a:noFill/>
            <a:ln w="41275">
              <a:solidFill>
                <a:schemeClr val="bg2"/>
              </a:solidFill>
              <a:round/>
              <a:headEnd type="triangle" w="med" len="med"/>
              <a:tailEnd type="triangle" w="med" len="med"/>
            </a:ln>
          </p:spPr>
          <p:txBody>
            <a:bodyPr/>
            <a:lstStyle/>
            <a:p>
              <a:endParaRPr lang="zh-CN" altLang="en-US"/>
            </a:p>
          </p:txBody>
        </p:sp>
        <p:sp>
          <p:nvSpPr>
            <p:cNvPr id="405521" name="Line 17"/>
            <p:cNvSpPr>
              <a:spLocks noChangeShapeType="1"/>
            </p:cNvSpPr>
            <p:nvPr/>
          </p:nvSpPr>
          <p:spPr bwMode="auto">
            <a:xfrm>
              <a:off x="1370" y="2487"/>
              <a:ext cx="908" cy="0"/>
            </a:xfrm>
            <a:prstGeom prst="line">
              <a:avLst/>
            </a:prstGeom>
            <a:noFill/>
            <a:ln w="41275">
              <a:solidFill>
                <a:schemeClr val="bg2"/>
              </a:solidFill>
              <a:round/>
              <a:headEnd type="triangle" w="med" len="med"/>
              <a:tailEnd type="triangle" w="med" len="med"/>
            </a:ln>
          </p:spPr>
          <p:txBody>
            <a:bodyPr/>
            <a:lstStyle/>
            <a:p>
              <a:endParaRPr lang="zh-CN" altLang="en-US"/>
            </a:p>
          </p:txBody>
        </p:sp>
        <p:sp>
          <p:nvSpPr>
            <p:cNvPr id="405522" name="Line 18"/>
            <p:cNvSpPr>
              <a:spLocks noChangeShapeType="1"/>
            </p:cNvSpPr>
            <p:nvPr/>
          </p:nvSpPr>
          <p:spPr bwMode="auto">
            <a:xfrm>
              <a:off x="3020" y="2470"/>
              <a:ext cx="995" cy="0"/>
            </a:xfrm>
            <a:prstGeom prst="line">
              <a:avLst/>
            </a:prstGeom>
            <a:noFill/>
            <a:ln w="41275">
              <a:solidFill>
                <a:schemeClr val="bg2"/>
              </a:solidFill>
              <a:round/>
              <a:headEnd type="triangle" w="med" len="med"/>
              <a:tailEnd type="triangle" w="med" len="med"/>
            </a:ln>
          </p:spPr>
          <p:txBody>
            <a:bodyPr/>
            <a:lstStyle/>
            <a:p>
              <a:endParaRPr lang="zh-CN" altLang="en-US"/>
            </a:p>
          </p:txBody>
        </p:sp>
        <p:sp>
          <p:nvSpPr>
            <p:cNvPr id="405523" name="Line 19"/>
            <p:cNvSpPr>
              <a:spLocks noChangeShapeType="1"/>
            </p:cNvSpPr>
            <p:nvPr/>
          </p:nvSpPr>
          <p:spPr bwMode="auto">
            <a:xfrm flipV="1">
              <a:off x="2976" y="1414"/>
              <a:ext cx="1047" cy="890"/>
            </a:xfrm>
            <a:prstGeom prst="line">
              <a:avLst/>
            </a:prstGeom>
            <a:noFill/>
            <a:ln w="41275">
              <a:solidFill>
                <a:schemeClr val="bg2"/>
              </a:solidFill>
              <a:round/>
              <a:headEnd type="triangle" w="med" len="med"/>
              <a:tailEnd type="triangle" w="med" len="med"/>
            </a:ln>
          </p:spPr>
          <p:txBody>
            <a:bodyPr/>
            <a:lstStyle/>
            <a:p>
              <a:endParaRPr lang="zh-CN" altLang="en-US"/>
            </a:p>
          </p:txBody>
        </p:sp>
        <p:sp>
          <p:nvSpPr>
            <p:cNvPr id="405524" name="Line 20"/>
            <p:cNvSpPr>
              <a:spLocks noChangeShapeType="1"/>
            </p:cNvSpPr>
            <p:nvPr/>
          </p:nvSpPr>
          <p:spPr bwMode="auto">
            <a:xfrm>
              <a:off x="2985" y="2662"/>
              <a:ext cx="1012" cy="846"/>
            </a:xfrm>
            <a:prstGeom prst="line">
              <a:avLst/>
            </a:prstGeom>
            <a:noFill/>
            <a:ln w="41275">
              <a:solidFill>
                <a:schemeClr val="bg2"/>
              </a:solidFill>
              <a:round/>
              <a:headEnd type="triangle" w="med" len="med"/>
              <a:tailEnd type="triangle" w="med" len="med"/>
            </a:ln>
          </p:spPr>
          <p:txBody>
            <a:bodyPr/>
            <a:lstStyle/>
            <a:p>
              <a:endParaRPr lang="zh-CN" altLang="en-US"/>
            </a:p>
          </p:txBody>
        </p:sp>
      </p:grpSp>
      <p:sp>
        <p:nvSpPr>
          <p:cNvPr id="276501" name="Rectangle 2"/>
          <p:cNvSpPr>
            <a:spLocks noChangeArrowheads="1"/>
          </p:cNvSpPr>
          <p:nvPr/>
        </p:nvSpPr>
        <p:spPr bwMode="auto">
          <a:xfrm>
            <a:off x="228600" y="493713"/>
            <a:ext cx="7921625" cy="649287"/>
          </a:xfrm>
          <a:prstGeom prst="rect">
            <a:avLst/>
          </a:prstGeom>
          <a:noFill/>
          <a:ln w="9525">
            <a:noFill/>
            <a:miter lim="800000"/>
            <a:headEnd/>
            <a:tailEnd/>
          </a:ln>
        </p:spPr>
        <p:txBody>
          <a:bodyPr anchor="ctr"/>
          <a:lstStyle/>
          <a:p>
            <a:pPr eaLnBrk="0" hangingPunct="0">
              <a:lnSpc>
                <a:spcPct val="85000"/>
              </a:lnSpc>
              <a:defRPr/>
            </a:pPr>
            <a:r>
              <a:rPr lang="zh-CN" altLang="en-US" sz="3200" b="1" i="0">
                <a:solidFill>
                  <a:schemeClr val="accent2"/>
                </a:solidFill>
                <a:effectLst>
                  <a:outerShdw blurRad="38100" dist="38100" dir="2700000" algn="tl">
                    <a:srgbClr val="C0C0C0"/>
                  </a:outerShdw>
                </a:effectLst>
                <a:latin typeface="Times New Roman" pitchFamily="18" charset="0"/>
                <a:ea typeface="黑体" pitchFamily="2" charset="-122"/>
              </a:rPr>
              <a:t>多项目晶圆（</a:t>
            </a:r>
            <a:r>
              <a:rPr lang="en-US" altLang="zh-CN" sz="3200" b="1" i="0">
                <a:solidFill>
                  <a:schemeClr val="accent2"/>
                </a:solidFill>
                <a:effectLst>
                  <a:outerShdw blurRad="38100" dist="38100" dir="2700000" algn="tl">
                    <a:srgbClr val="C0C0C0"/>
                  </a:outerShdw>
                </a:effectLst>
                <a:latin typeface="Times New Roman" pitchFamily="18" charset="0"/>
                <a:ea typeface="黑体" pitchFamily="2" charset="-122"/>
              </a:rPr>
              <a:t>MPW</a:t>
            </a:r>
            <a:r>
              <a:rPr lang="zh-CN" altLang="en-US" sz="3200" b="1" i="0">
                <a:solidFill>
                  <a:schemeClr val="accent2"/>
                </a:solidFill>
                <a:effectLst>
                  <a:outerShdw blurRad="38100" dist="38100" dir="2700000" algn="tl">
                    <a:srgbClr val="C0C0C0"/>
                  </a:outerShdw>
                </a:effectLst>
                <a:latin typeface="Times New Roman" pitchFamily="18" charset="0"/>
                <a:ea typeface="黑体" pitchFamily="2" charset="-122"/>
              </a:rPr>
              <a:t>）计划</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29" name="Rectangle 2"/>
          <p:cNvSpPr>
            <a:spLocks noGrp="1" noChangeArrowheads="1"/>
          </p:cNvSpPr>
          <p:nvPr>
            <p:ph type="body" idx="1"/>
          </p:nvPr>
        </p:nvSpPr>
        <p:spPr>
          <a:xfrm>
            <a:off x="542925" y="1371600"/>
            <a:ext cx="8096250" cy="4525963"/>
          </a:xfrm>
        </p:spPr>
        <p:txBody>
          <a:bodyPr/>
          <a:lstStyle/>
          <a:p>
            <a:pPr>
              <a:lnSpc>
                <a:spcPct val="120000"/>
              </a:lnSpc>
            </a:pPr>
            <a:r>
              <a:rPr lang="en-US" altLang="zh-CN" sz="2400" b="1" smtClean="0">
                <a:solidFill>
                  <a:srgbClr val="A50021"/>
                </a:solidFill>
                <a:latin typeface="Times New Roman" pitchFamily="18" charset="0"/>
                <a:ea typeface="黑体" pitchFamily="2" charset="-122"/>
              </a:rPr>
              <a:t>1956</a:t>
            </a:r>
            <a:r>
              <a:rPr lang="zh-CN" altLang="en-US" sz="2400" b="1" smtClean="0">
                <a:solidFill>
                  <a:srgbClr val="A50021"/>
                </a:solidFill>
                <a:latin typeface="Times New Roman" pitchFamily="18" charset="0"/>
                <a:ea typeface="黑体" pitchFamily="2" charset="-122"/>
              </a:rPr>
              <a:t>年</a:t>
            </a:r>
            <a:r>
              <a:rPr lang="zh-CN" altLang="en-US" sz="2400" b="1" smtClean="0">
                <a:latin typeface="Times New Roman" pitchFamily="18" charset="0"/>
                <a:ea typeface="黑体" pitchFamily="2" charset="-122"/>
              </a:rPr>
              <a:t>五校在北大联合创建半导体专业；</a:t>
            </a:r>
          </a:p>
          <a:p>
            <a:pPr>
              <a:lnSpc>
                <a:spcPct val="120000"/>
              </a:lnSpc>
            </a:pPr>
            <a:r>
              <a:rPr lang="en-US" altLang="zh-CN" sz="2400" b="1" smtClean="0">
                <a:solidFill>
                  <a:srgbClr val="A50021"/>
                </a:solidFill>
                <a:latin typeface="Times New Roman" pitchFamily="18" charset="0"/>
                <a:ea typeface="黑体" pitchFamily="2" charset="-122"/>
              </a:rPr>
              <a:t>1977</a:t>
            </a:r>
            <a:r>
              <a:rPr lang="zh-CN" altLang="en-US" sz="2400" b="1" smtClean="0">
                <a:solidFill>
                  <a:srgbClr val="A50021"/>
                </a:solidFill>
                <a:latin typeface="Times New Roman" pitchFamily="18" charset="0"/>
                <a:ea typeface="黑体" pitchFamily="2" charset="-122"/>
              </a:rPr>
              <a:t>年</a:t>
            </a:r>
            <a:r>
              <a:rPr lang="zh-CN" altLang="en-US" sz="2400" b="1" smtClean="0">
                <a:latin typeface="Times New Roman" pitchFamily="18" charset="0"/>
                <a:ea typeface="黑体" pitchFamily="2" charset="-122"/>
              </a:rPr>
              <a:t>北京大学诞生第一块大规模集成电路；</a:t>
            </a:r>
          </a:p>
          <a:p>
            <a:pPr>
              <a:lnSpc>
                <a:spcPct val="120000"/>
              </a:lnSpc>
            </a:pPr>
            <a:r>
              <a:rPr lang="en-US" altLang="zh-CN" sz="2400" b="1" smtClean="0">
                <a:solidFill>
                  <a:srgbClr val="A50021"/>
                </a:solidFill>
                <a:latin typeface="Times New Roman" pitchFamily="18" charset="0"/>
                <a:ea typeface="黑体" pitchFamily="2" charset="-122"/>
              </a:rPr>
              <a:t>1982</a:t>
            </a:r>
            <a:r>
              <a:rPr lang="zh-CN" altLang="en-US" sz="2400" b="1" smtClean="0">
                <a:solidFill>
                  <a:srgbClr val="A50021"/>
                </a:solidFill>
                <a:latin typeface="Times New Roman" pitchFamily="18" charset="0"/>
                <a:ea typeface="黑体" pitchFamily="2" charset="-122"/>
              </a:rPr>
              <a:t>年：</a:t>
            </a:r>
            <a:r>
              <a:rPr lang="zh-CN" altLang="en-US" sz="2400" b="1" smtClean="0">
                <a:latin typeface="Times New Roman" pitchFamily="18" charset="0"/>
                <a:ea typeface="黑体" pitchFamily="2" charset="-122"/>
              </a:rPr>
              <a:t>成立电子计算机和大规模集成电路领导小组；</a:t>
            </a:r>
          </a:p>
          <a:p>
            <a:pPr>
              <a:lnSpc>
                <a:spcPct val="120000"/>
              </a:lnSpc>
            </a:pPr>
            <a:r>
              <a:rPr lang="en-US" altLang="zh-CN" sz="2400" b="1" smtClean="0">
                <a:solidFill>
                  <a:srgbClr val="A50021"/>
                </a:solidFill>
                <a:latin typeface="Times New Roman" pitchFamily="18" charset="0"/>
                <a:ea typeface="黑体" pitchFamily="2" charset="-122"/>
              </a:rPr>
              <a:t>80</a:t>
            </a:r>
            <a:r>
              <a:rPr lang="zh-CN" altLang="en-US" sz="2400" b="1" smtClean="0">
                <a:solidFill>
                  <a:srgbClr val="A50021"/>
                </a:solidFill>
                <a:latin typeface="Times New Roman" pitchFamily="18" charset="0"/>
                <a:ea typeface="黑体" pitchFamily="2" charset="-122"/>
              </a:rPr>
              <a:t>年代：</a:t>
            </a:r>
            <a:r>
              <a:rPr lang="zh-CN" altLang="en-US" sz="2400" b="1" smtClean="0">
                <a:latin typeface="Times New Roman" pitchFamily="18" charset="0"/>
                <a:ea typeface="黑体" pitchFamily="2" charset="-122"/>
              </a:rPr>
              <a:t>初步形成三业分离状态，</a:t>
            </a:r>
            <a:r>
              <a:rPr lang="zh-CN" altLang="en-US" sz="2400" b="1" smtClean="0">
                <a:solidFill>
                  <a:srgbClr val="0000CC"/>
                </a:solidFill>
                <a:latin typeface="Times New Roman" pitchFamily="18" charset="0"/>
                <a:ea typeface="黑体" pitchFamily="2" charset="-122"/>
              </a:rPr>
              <a:t>制造业、设计业、封装业；</a:t>
            </a:r>
          </a:p>
          <a:p>
            <a:pPr>
              <a:lnSpc>
                <a:spcPct val="120000"/>
              </a:lnSpc>
            </a:pPr>
            <a:r>
              <a:rPr lang="en-US" altLang="zh-CN" sz="2400" b="1" smtClean="0">
                <a:solidFill>
                  <a:srgbClr val="A50021"/>
                </a:solidFill>
                <a:latin typeface="Times New Roman" pitchFamily="18" charset="0"/>
                <a:ea typeface="黑体" pitchFamily="2" charset="-122"/>
              </a:rPr>
              <a:t>2001</a:t>
            </a:r>
            <a:r>
              <a:rPr lang="zh-CN" altLang="en-US" sz="2400" b="1" smtClean="0">
                <a:solidFill>
                  <a:srgbClr val="A50021"/>
                </a:solidFill>
                <a:latin typeface="Times New Roman" pitchFamily="18" charset="0"/>
                <a:ea typeface="黑体" pitchFamily="2" charset="-122"/>
              </a:rPr>
              <a:t>年：</a:t>
            </a:r>
            <a:r>
              <a:rPr lang="zh-CN" altLang="en-US" sz="2400" b="1" smtClean="0">
                <a:latin typeface="Times New Roman" pitchFamily="18" charset="0"/>
                <a:ea typeface="黑体" pitchFamily="2" charset="-122"/>
              </a:rPr>
              <a:t>成立</a:t>
            </a:r>
            <a:r>
              <a:rPr lang="en-US" altLang="zh-CN" sz="2400" b="1" smtClean="0">
                <a:latin typeface="Times New Roman" pitchFamily="18" charset="0"/>
                <a:ea typeface="黑体" pitchFamily="2" charset="-122"/>
              </a:rPr>
              <a:t>7</a:t>
            </a:r>
            <a:r>
              <a:rPr lang="zh-CN" altLang="en-US" sz="2400" b="1" smtClean="0">
                <a:latin typeface="Times New Roman" pitchFamily="18" charset="0"/>
                <a:ea typeface="黑体" pitchFamily="2" charset="-122"/>
              </a:rPr>
              <a:t>个国家集成电路产业化基地</a:t>
            </a:r>
          </a:p>
          <a:p>
            <a:pPr lvl="1">
              <a:lnSpc>
                <a:spcPct val="120000"/>
              </a:lnSpc>
            </a:pPr>
            <a:r>
              <a:rPr lang="zh-CN" altLang="en-US" sz="2400" b="1" smtClean="0">
                <a:latin typeface="Times New Roman" pitchFamily="18" charset="0"/>
                <a:ea typeface="黑体" pitchFamily="2" charset="-122"/>
              </a:rPr>
              <a:t>北京、上海、深圳、杭州、无锡、西安、成都</a:t>
            </a:r>
          </a:p>
        </p:txBody>
      </p:sp>
      <p:sp>
        <p:nvSpPr>
          <p:cNvPr id="406530" name="Rectangle 2"/>
          <p:cNvSpPr>
            <a:spLocks noChangeArrowheads="1"/>
          </p:cNvSpPr>
          <p:nvPr/>
        </p:nvSpPr>
        <p:spPr bwMode="auto">
          <a:xfrm>
            <a:off x="250825" y="549275"/>
            <a:ext cx="7634288" cy="649288"/>
          </a:xfrm>
          <a:prstGeom prst="rect">
            <a:avLst/>
          </a:prstGeom>
          <a:noFill/>
          <a:ln w="9525">
            <a:noFill/>
            <a:miter lim="800000"/>
            <a:headEnd/>
            <a:tailEnd/>
          </a:ln>
        </p:spPr>
        <p:txBody>
          <a:bodyPr anchor="ctr"/>
          <a:lstStyle/>
          <a:p>
            <a:pPr eaLnBrk="0" hangingPunct="0">
              <a:lnSpc>
                <a:spcPct val="85000"/>
              </a:lnSpc>
            </a:pPr>
            <a:r>
              <a:rPr lang="zh-CN" altLang="en-US" sz="3200" b="1" i="0">
                <a:solidFill>
                  <a:schemeClr val="accent2"/>
                </a:solidFill>
                <a:latin typeface="Helvetica 55 Roman"/>
                <a:ea typeface="黑体" pitchFamily="2" charset="-122"/>
              </a:rPr>
              <a:t>我国微电子技术的发展</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7" name="Rectangle 2"/>
          <p:cNvSpPr>
            <a:spLocks noGrp="1" noChangeArrowheads="1"/>
          </p:cNvSpPr>
          <p:nvPr>
            <p:ph type="title"/>
          </p:nvPr>
        </p:nvSpPr>
        <p:spPr/>
        <p:txBody>
          <a:bodyPr/>
          <a:lstStyle/>
          <a:p>
            <a:endParaRPr lang="zh-CN" altLang="en-US" smtClean="0"/>
          </a:p>
        </p:txBody>
      </p:sp>
      <p:sp>
        <p:nvSpPr>
          <p:cNvPr id="408578" name="Rectangle 3"/>
          <p:cNvSpPr>
            <a:spLocks noGrp="1" noChangeArrowheads="1"/>
          </p:cNvSpPr>
          <p:nvPr>
            <p:ph type="body" idx="1"/>
          </p:nvPr>
        </p:nvSpPr>
        <p:spPr/>
        <p:txBody>
          <a:bodyPr/>
          <a:lstStyle/>
          <a:p>
            <a:endParaRPr lang="zh-CN" altLang="en-US" smtClean="0">
              <a:ea typeface="宋体" charset="-122"/>
            </a:endParaRPr>
          </a:p>
        </p:txBody>
      </p:sp>
      <p:pic>
        <p:nvPicPr>
          <p:cNvPr id="408579" name="Picture 4" descr="stdmapchina4"/>
          <p:cNvPicPr>
            <a:picLocks noChangeAspect="1" noChangeArrowheads="1"/>
          </p:cNvPicPr>
          <p:nvPr/>
        </p:nvPicPr>
        <p:blipFill>
          <a:blip r:embed="rId2"/>
          <a:srcRect/>
          <a:stretch>
            <a:fillRect/>
          </a:stretch>
        </p:blipFill>
        <p:spPr bwMode="auto">
          <a:xfrm>
            <a:off x="0" y="-171450"/>
            <a:ext cx="8763000" cy="10001250"/>
          </a:xfrm>
          <a:prstGeom prst="rect">
            <a:avLst/>
          </a:prstGeom>
          <a:noFill/>
          <a:ln w="9525">
            <a:noFill/>
            <a:miter lim="800000"/>
            <a:headEnd/>
            <a:tailEnd/>
          </a:ln>
        </p:spPr>
      </p:pic>
      <p:sp>
        <p:nvSpPr>
          <p:cNvPr id="408580" name="Oval 5"/>
          <p:cNvSpPr>
            <a:spLocks noChangeArrowheads="1"/>
          </p:cNvSpPr>
          <p:nvPr/>
        </p:nvSpPr>
        <p:spPr bwMode="auto">
          <a:xfrm>
            <a:off x="5956300" y="2000250"/>
            <a:ext cx="1600200" cy="1524000"/>
          </a:xfrm>
          <a:prstGeom prst="ellipse">
            <a:avLst/>
          </a:prstGeom>
          <a:noFill/>
          <a:ln w="57150">
            <a:solidFill>
              <a:srgbClr val="0000CC"/>
            </a:solidFill>
            <a:prstDash val="sysDot"/>
            <a:round/>
            <a:headEnd/>
            <a:tailEnd/>
          </a:ln>
        </p:spPr>
        <p:txBody>
          <a:bodyPr wrap="none" anchor="ctr"/>
          <a:lstStyle/>
          <a:p>
            <a:endParaRPr lang="zh-CN" altLang="en-US"/>
          </a:p>
        </p:txBody>
      </p:sp>
      <p:sp>
        <p:nvSpPr>
          <p:cNvPr id="408581" name="Oval 6"/>
          <p:cNvSpPr>
            <a:spLocks noChangeArrowheads="1"/>
          </p:cNvSpPr>
          <p:nvPr/>
        </p:nvSpPr>
        <p:spPr bwMode="auto">
          <a:xfrm>
            <a:off x="6553200" y="3562350"/>
            <a:ext cx="1524000" cy="1524000"/>
          </a:xfrm>
          <a:prstGeom prst="ellipse">
            <a:avLst/>
          </a:prstGeom>
          <a:noFill/>
          <a:ln w="57150">
            <a:solidFill>
              <a:srgbClr val="0000CC"/>
            </a:solidFill>
            <a:prstDash val="sysDot"/>
            <a:round/>
            <a:headEnd/>
            <a:tailEnd/>
          </a:ln>
        </p:spPr>
        <p:txBody>
          <a:bodyPr wrap="none" anchor="ctr"/>
          <a:lstStyle/>
          <a:p>
            <a:endParaRPr lang="zh-CN" altLang="en-US"/>
          </a:p>
        </p:txBody>
      </p:sp>
      <p:sp>
        <p:nvSpPr>
          <p:cNvPr id="408582" name="Oval 7"/>
          <p:cNvSpPr>
            <a:spLocks noChangeArrowheads="1"/>
          </p:cNvSpPr>
          <p:nvPr/>
        </p:nvSpPr>
        <p:spPr bwMode="auto">
          <a:xfrm>
            <a:off x="5435600" y="5084763"/>
            <a:ext cx="1524000" cy="1524000"/>
          </a:xfrm>
          <a:prstGeom prst="ellipse">
            <a:avLst/>
          </a:prstGeom>
          <a:noFill/>
          <a:ln w="57150">
            <a:solidFill>
              <a:srgbClr val="0000CC"/>
            </a:solidFill>
            <a:prstDash val="sysDot"/>
            <a:round/>
            <a:headEnd/>
            <a:tailEnd/>
          </a:ln>
        </p:spPr>
        <p:txBody>
          <a:bodyPr wrap="none" anchor="ctr"/>
          <a:lstStyle/>
          <a:p>
            <a:endParaRPr lang="zh-CN" altLang="en-US"/>
          </a:p>
        </p:txBody>
      </p:sp>
      <p:sp>
        <p:nvSpPr>
          <p:cNvPr id="408583" name="Oval 8"/>
          <p:cNvSpPr>
            <a:spLocks noChangeArrowheads="1"/>
          </p:cNvSpPr>
          <p:nvPr/>
        </p:nvSpPr>
        <p:spPr bwMode="auto">
          <a:xfrm>
            <a:off x="3708400" y="3263900"/>
            <a:ext cx="1828800" cy="1828800"/>
          </a:xfrm>
          <a:prstGeom prst="ellipse">
            <a:avLst/>
          </a:prstGeom>
          <a:noFill/>
          <a:ln w="57150">
            <a:solidFill>
              <a:srgbClr val="0000CC"/>
            </a:solidFill>
            <a:prstDash val="sysDot"/>
            <a:round/>
            <a:headEnd/>
            <a:tailEnd/>
          </a:ln>
        </p:spPr>
        <p:txBody>
          <a:bodyPr wrap="none" anchor="ctr"/>
          <a:lstStyle/>
          <a:p>
            <a:endParaRPr lang="zh-CN" altLang="en-US"/>
          </a:p>
        </p:txBody>
      </p:sp>
      <p:sp>
        <p:nvSpPr>
          <p:cNvPr id="408584" name="Oval 9"/>
          <p:cNvSpPr>
            <a:spLocks noChangeArrowheads="1"/>
          </p:cNvSpPr>
          <p:nvPr/>
        </p:nvSpPr>
        <p:spPr bwMode="auto">
          <a:xfrm>
            <a:off x="5257800" y="3886200"/>
            <a:ext cx="152400" cy="152400"/>
          </a:xfrm>
          <a:prstGeom prst="ellipse">
            <a:avLst/>
          </a:prstGeom>
          <a:solidFill>
            <a:srgbClr val="FFFF00"/>
          </a:solidFill>
          <a:ln w="76200">
            <a:solidFill>
              <a:srgbClr val="FF3300"/>
            </a:solidFill>
            <a:round/>
            <a:headEnd/>
            <a:tailEnd/>
          </a:ln>
        </p:spPr>
        <p:txBody>
          <a:bodyPr wrap="none" anchor="ctr"/>
          <a:lstStyle/>
          <a:p>
            <a:endParaRPr lang="zh-CN" altLang="en-US"/>
          </a:p>
        </p:txBody>
      </p:sp>
      <p:sp>
        <p:nvSpPr>
          <p:cNvPr id="408585" name="Oval 10"/>
          <p:cNvSpPr>
            <a:spLocks noChangeArrowheads="1"/>
          </p:cNvSpPr>
          <p:nvPr/>
        </p:nvSpPr>
        <p:spPr bwMode="auto">
          <a:xfrm>
            <a:off x="4495800" y="4419600"/>
            <a:ext cx="152400" cy="152400"/>
          </a:xfrm>
          <a:prstGeom prst="ellipse">
            <a:avLst/>
          </a:prstGeom>
          <a:solidFill>
            <a:srgbClr val="FFFF00"/>
          </a:solidFill>
          <a:ln w="76200">
            <a:solidFill>
              <a:srgbClr val="FF3300"/>
            </a:solidFill>
            <a:round/>
            <a:headEnd/>
            <a:tailEnd/>
          </a:ln>
        </p:spPr>
        <p:txBody>
          <a:bodyPr wrap="none" anchor="ctr"/>
          <a:lstStyle/>
          <a:p>
            <a:endParaRPr lang="zh-CN" altLang="en-US"/>
          </a:p>
        </p:txBody>
      </p:sp>
      <p:sp>
        <p:nvSpPr>
          <p:cNvPr id="408586" name="Oval 11"/>
          <p:cNvSpPr>
            <a:spLocks noChangeArrowheads="1"/>
          </p:cNvSpPr>
          <p:nvPr/>
        </p:nvSpPr>
        <p:spPr bwMode="auto">
          <a:xfrm>
            <a:off x="7391400" y="4191000"/>
            <a:ext cx="152400" cy="152400"/>
          </a:xfrm>
          <a:prstGeom prst="ellipse">
            <a:avLst/>
          </a:prstGeom>
          <a:solidFill>
            <a:srgbClr val="FFFF00"/>
          </a:solidFill>
          <a:ln w="76200">
            <a:solidFill>
              <a:srgbClr val="FF3300"/>
            </a:solidFill>
            <a:round/>
            <a:headEnd/>
            <a:tailEnd/>
          </a:ln>
        </p:spPr>
        <p:txBody>
          <a:bodyPr wrap="none" anchor="ctr"/>
          <a:lstStyle/>
          <a:p>
            <a:endParaRPr lang="zh-CN" altLang="en-US"/>
          </a:p>
        </p:txBody>
      </p:sp>
      <p:sp>
        <p:nvSpPr>
          <p:cNvPr id="408587" name="Oval 12"/>
          <p:cNvSpPr>
            <a:spLocks noChangeArrowheads="1"/>
          </p:cNvSpPr>
          <p:nvPr/>
        </p:nvSpPr>
        <p:spPr bwMode="auto">
          <a:xfrm>
            <a:off x="7162800" y="4343400"/>
            <a:ext cx="152400" cy="152400"/>
          </a:xfrm>
          <a:prstGeom prst="ellipse">
            <a:avLst/>
          </a:prstGeom>
          <a:solidFill>
            <a:srgbClr val="FFFF00"/>
          </a:solidFill>
          <a:ln w="76200">
            <a:solidFill>
              <a:srgbClr val="FF3300"/>
            </a:solidFill>
            <a:round/>
            <a:headEnd/>
            <a:tailEnd/>
          </a:ln>
        </p:spPr>
        <p:txBody>
          <a:bodyPr wrap="none" anchor="ctr"/>
          <a:lstStyle/>
          <a:p>
            <a:endParaRPr lang="zh-CN" altLang="en-US"/>
          </a:p>
        </p:txBody>
      </p:sp>
      <p:sp>
        <p:nvSpPr>
          <p:cNvPr id="408588" name="Oval 13"/>
          <p:cNvSpPr>
            <a:spLocks noChangeArrowheads="1"/>
          </p:cNvSpPr>
          <p:nvPr/>
        </p:nvSpPr>
        <p:spPr bwMode="auto">
          <a:xfrm>
            <a:off x="7162800" y="4114800"/>
            <a:ext cx="152400" cy="152400"/>
          </a:xfrm>
          <a:prstGeom prst="ellipse">
            <a:avLst/>
          </a:prstGeom>
          <a:solidFill>
            <a:srgbClr val="FFFF00"/>
          </a:solidFill>
          <a:ln w="76200">
            <a:solidFill>
              <a:srgbClr val="FF3300"/>
            </a:solidFill>
            <a:round/>
            <a:headEnd/>
            <a:tailEnd/>
          </a:ln>
        </p:spPr>
        <p:txBody>
          <a:bodyPr wrap="none" anchor="ctr"/>
          <a:lstStyle/>
          <a:p>
            <a:endParaRPr lang="zh-CN" altLang="en-US"/>
          </a:p>
        </p:txBody>
      </p:sp>
      <p:sp>
        <p:nvSpPr>
          <p:cNvPr id="408589" name="Oval 14"/>
          <p:cNvSpPr>
            <a:spLocks noChangeArrowheads="1"/>
          </p:cNvSpPr>
          <p:nvPr/>
        </p:nvSpPr>
        <p:spPr bwMode="auto">
          <a:xfrm>
            <a:off x="6084888" y="5876925"/>
            <a:ext cx="152400" cy="152400"/>
          </a:xfrm>
          <a:prstGeom prst="ellipse">
            <a:avLst/>
          </a:prstGeom>
          <a:solidFill>
            <a:srgbClr val="FFFF00"/>
          </a:solidFill>
          <a:ln w="76200">
            <a:solidFill>
              <a:srgbClr val="FF3300"/>
            </a:solidFill>
            <a:round/>
            <a:headEnd/>
            <a:tailEnd/>
          </a:ln>
        </p:spPr>
        <p:txBody>
          <a:bodyPr wrap="none" anchor="ctr"/>
          <a:lstStyle/>
          <a:p>
            <a:endParaRPr lang="zh-CN" altLang="en-US"/>
          </a:p>
        </p:txBody>
      </p:sp>
      <p:sp>
        <p:nvSpPr>
          <p:cNvPr id="408590" name="Oval 15"/>
          <p:cNvSpPr>
            <a:spLocks noChangeArrowheads="1"/>
          </p:cNvSpPr>
          <p:nvPr/>
        </p:nvSpPr>
        <p:spPr bwMode="auto">
          <a:xfrm>
            <a:off x="6324600" y="2667000"/>
            <a:ext cx="152400" cy="152400"/>
          </a:xfrm>
          <a:prstGeom prst="ellipse">
            <a:avLst/>
          </a:prstGeom>
          <a:solidFill>
            <a:srgbClr val="FFFF00"/>
          </a:solidFill>
          <a:ln w="76200">
            <a:solidFill>
              <a:srgbClr val="FF3300"/>
            </a:solidFill>
            <a:round/>
            <a:headEnd/>
            <a:tailEnd/>
          </a:ln>
        </p:spPr>
        <p:txBody>
          <a:bodyPr wrap="none" anchor="ctr"/>
          <a:lstStyle/>
          <a:p>
            <a:endParaRPr lang="zh-CN" altLang="en-US"/>
          </a:p>
        </p:txBody>
      </p:sp>
      <p:sp>
        <p:nvSpPr>
          <p:cNvPr id="408591" name="Oval 16"/>
          <p:cNvSpPr>
            <a:spLocks noChangeArrowheads="1"/>
          </p:cNvSpPr>
          <p:nvPr/>
        </p:nvSpPr>
        <p:spPr bwMode="auto">
          <a:xfrm>
            <a:off x="6477000" y="2819400"/>
            <a:ext cx="152400" cy="152400"/>
          </a:xfrm>
          <a:prstGeom prst="ellipse">
            <a:avLst/>
          </a:prstGeom>
          <a:solidFill>
            <a:srgbClr val="FFFF00"/>
          </a:solidFill>
          <a:ln w="76200">
            <a:solidFill>
              <a:srgbClr val="FF3300"/>
            </a:solidFill>
            <a:round/>
            <a:headEnd/>
            <a:tailEnd/>
          </a:ln>
        </p:spPr>
        <p:txBody>
          <a:bodyPr wrap="none" anchor="ctr"/>
          <a:lstStyle/>
          <a:p>
            <a:endParaRPr lang="zh-CN" altLang="en-US"/>
          </a:p>
        </p:txBody>
      </p:sp>
      <p:sp>
        <p:nvSpPr>
          <p:cNvPr id="408592" name="Rectangle 17"/>
          <p:cNvSpPr>
            <a:spLocks noChangeArrowheads="1"/>
          </p:cNvSpPr>
          <p:nvPr/>
        </p:nvSpPr>
        <p:spPr bwMode="auto">
          <a:xfrm>
            <a:off x="254000" y="141288"/>
            <a:ext cx="5467350" cy="506412"/>
          </a:xfrm>
          <a:prstGeom prst="rect">
            <a:avLst/>
          </a:prstGeom>
          <a:noFill/>
          <a:ln w="9525">
            <a:noFill/>
            <a:miter lim="800000"/>
            <a:headEnd/>
            <a:tailEnd/>
          </a:ln>
        </p:spPr>
        <p:txBody>
          <a:bodyPr wrap="none">
            <a:spAutoFit/>
          </a:bodyPr>
          <a:lstStyle/>
          <a:p>
            <a:pPr eaLnBrk="0" hangingPunct="0">
              <a:lnSpc>
                <a:spcPct val="85000"/>
              </a:lnSpc>
              <a:spcBef>
                <a:spcPct val="50000"/>
              </a:spcBef>
            </a:pPr>
            <a:r>
              <a:rPr lang="zh-CN" altLang="en-US" sz="3200" b="1" i="0">
                <a:solidFill>
                  <a:schemeClr val="accent2"/>
                </a:solidFill>
                <a:latin typeface="Helvetica 55 Roman"/>
                <a:ea typeface="华文中宋" pitchFamily="2" charset="-122"/>
              </a:rPr>
              <a:t>我国半导体产业主要集聚地区</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1602" name="Object 2"/>
          <p:cNvGraphicFramePr>
            <a:graphicFrameLocks noChangeAspect="1"/>
          </p:cNvGraphicFramePr>
          <p:nvPr/>
        </p:nvGraphicFramePr>
        <p:xfrm>
          <a:off x="762000" y="1447800"/>
          <a:ext cx="7467600" cy="3402013"/>
        </p:xfrm>
        <a:graphic>
          <a:graphicData uri="http://schemas.openxmlformats.org/presentationml/2006/ole">
            <mc:AlternateContent xmlns:mc="http://schemas.openxmlformats.org/markup-compatibility/2006">
              <mc:Choice xmlns:v="urn:schemas-microsoft-com:vml" Requires="v">
                <p:oleObj spid="_x0000_s281606" name="图表" r:id="rId3" imgW="6096000" imgH="4076700" progId="MSGraph.Chart.8">
                  <p:embed followColorScheme="full"/>
                </p:oleObj>
              </mc:Choice>
              <mc:Fallback>
                <p:oleObj name="图表" r:id="rId3" imgW="6096000" imgH="4076700" progId="MSGraph.Chart.8">
                  <p:embed followColorScheme="full"/>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l="7898" t="24234" b="30728"/>
                      <a:stretch>
                        <a:fillRect/>
                      </a:stretch>
                    </p:blipFill>
                    <p:spPr bwMode="auto">
                      <a:xfrm>
                        <a:off x="762000" y="1447800"/>
                        <a:ext cx="7467600" cy="340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1603" name="Rectangle 3"/>
          <p:cNvSpPr>
            <a:spLocks noChangeArrowheads="1"/>
          </p:cNvSpPr>
          <p:nvPr/>
        </p:nvSpPr>
        <p:spPr bwMode="auto">
          <a:xfrm>
            <a:off x="2133600" y="5181600"/>
            <a:ext cx="5656263" cy="519113"/>
          </a:xfrm>
          <a:prstGeom prst="rect">
            <a:avLst/>
          </a:prstGeom>
          <a:noFill/>
          <a:ln w="9525">
            <a:noFill/>
            <a:miter lim="800000"/>
            <a:headEnd/>
            <a:tailEnd/>
          </a:ln>
        </p:spPr>
        <p:txBody>
          <a:bodyPr>
            <a:spAutoFit/>
          </a:bodyPr>
          <a:lstStyle/>
          <a:p>
            <a:r>
              <a:rPr kumimoji="1" lang="zh-CN" altLang="en-US" sz="2800" b="1" i="0">
                <a:solidFill>
                  <a:srgbClr val="A50021"/>
                </a:solidFill>
                <a:latin typeface="黑体" pitchFamily="2" charset="-122"/>
                <a:ea typeface="黑体" pitchFamily="2" charset="-122"/>
              </a:rPr>
              <a:t>我国</a:t>
            </a:r>
            <a:r>
              <a:rPr kumimoji="1" lang="en-US" altLang="zh-CN" sz="2800" b="1" i="0">
                <a:solidFill>
                  <a:srgbClr val="A50021"/>
                </a:solidFill>
                <a:latin typeface="黑体" pitchFamily="2" charset="-122"/>
                <a:ea typeface="黑体" pitchFamily="2" charset="-122"/>
              </a:rPr>
              <a:t>IC</a:t>
            </a:r>
            <a:r>
              <a:rPr kumimoji="1" lang="zh-CN" altLang="en-US" sz="2800" b="1" i="0">
                <a:solidFill>
                  <a:srgbClr val="A50021"/>
                </a:solidFill>
                <a:latin typeface="黑体" pitchFamily="2" charset="-122"/>
                <a:ea typeface="黑体" pitchFamily="2" charset="-122"/>
              </a:rPr>
              <a:t>制造骨干企业地区分布</a:t>
            </a:r>
          </a:p>
        </p:txBody>
      </p:sp>
      <p:sp>
        <p:nvSpPr>
          <p:cNvPr id="281604" name="Rectangle 2"/>
          <p:cNvSpPr>
            <a:spLocks noChangeArrowheads="1"/>
          </p:cNvSpPr>
          <p:nvPr/>
        </p:nvSpPr>
        <p:spPr bwMode="auto">
          <a:xfrm>
            <a:off x="250825" y="549275"/>
            <a:ext cx="7634288" cy="649288"/>
          </a:xfrm>
          <a:prstGeom prst="rect">
            <a:avLst/>
          </a:prstGeom>
          <a:noFill/>
          <a:ln w="9525">
            <a:noFill/>
            <a:miter lim="800000"/>
            <a:headEnd/>
            <a:tailEnd/>
          </a:ln>
        </p:spPr>
        <p:txBody>
          <a:bodyPr anchor="ctr"/>
          <a:lstStyle/>
          <a:p>
            <a:pPr eaLnBrk="0" hangingPunct="0">
              <a:lnSpc>
                <a:spcPct val="85000"/>
              </a:lnSpc>
            </a:pPr>
            <a:r>
              <a:rPr lang="zh-CN" altLang="en-US" sz="3200" b="1" i="0">
                <a:solidFill>
                  <a:schemeClr val="accent2"/>
                </a:solidFill>
                <a:latin typeface="Times New Roman" pitchFamily="18" charset="0"/>
              </a:rPr>
              <a:t>我国微电子技术的发展</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Rectangle 2"/>
          <p:cNvSpPr>
            <a:spLocks noGrp="1" noChangeArrowheads="1"/>
          </p:cNvSpPr>
          <p:nvPr>
            <p:ph type="title"/>
          </p:nvPr>
        </p:nvSpPr>
        <p:spPr>
          <a:xfrm>
            <a:off x="374650" y="892175"/>
            <a:ext cx="5076825" cy="661988"/>
          </a:xfrm>
        </p:spPr>
        <p:txBody>
          <a:bodyPr/>
          <a:lstStyle/>
          <a:p>
            <a:r>
              <a:rPr lang="zh-CN" altLang="en-US" sz="4400" b="1" smtClean="0">
                <a:ea typeface="宋体" charset="-122"/>
              </a:rPr>
              <a:t>内容</a:t>
            </a:r>
          </a:p>
        </p:txBody>
      </p:sp>
      <p:sp>
        <p:nvSpPr>
          <p:cNvPr id="410626" name="Rectangle 3"/>
          <p:cNvSpPr>
            <a:spLocks noGrp="1" noChangeArrowheads="1"/>
          </p:cNvSpPr>
          <p:nvPr>
            <p:ph type="body" idx="1"/>
          </p:nvPr>
        </p:nvSpPr>
        <p:spPr>
          <a:xfrm>
            <a:off x="950913" y="1936750"/>
            <a:ext cx="5273675" cy="3692525"/>
          </a:xfrm>
        </p:spPr>
        <p:txBody>
          <a:bodyPr/>
          <a:lstStyle/>
          <a:p>
            <a:pPr>
              <a:buFont typeface="Wingdings" pitchFamily="2" charset="2"/>
              <a:buChar char="Ø"/>
            </a:pPr>
            <a:r>
              <a:rPr lang="zh-CN" altLang="en-US" sz="2900" smtClean="0">
                <a:solidFill>
                  <a:schemeClr val="accent2"/>
                </a:solidFill>
                <a:latin typeface="宋体" charset="-122"/>
                <a:ea typeface="宋体" charset="-122"/>
              </a:rPr>
              <a:t> </a:t>
            </a:r>
            <a:r>
              <a:rPr lang="zh-CN" altLang="en-US" sz="2900" b="1" smtClean="0">
                <a:solidFill>
                  <a:schemeClr val="accent2"/>
                </a:solidFill>
                <a:latin typeface="宋体" charset="-122"/>
                <a:ea typeface="宋体" charset="-122"/>
              </a:rPr>
              <a:t>集成电路的出现</a:t>
            </a:r>
          </a:p>
          <a:p>
            <a:pPr>
              <a:buFont typeface="Wingdings" pitchFamily="2" charset="2"/>
              <a:buChar char="Ø"/>
            </a:pPr>
            <a:r>
              <a:rPr lang="zh-CN" altLang="en-US" sz="2900" b="1" smtClean="0">
                <a:solidFill>
                  <a:schemeClr val="accent2"/>
                </a:solidFill>
                <a:latin typeface="宋体" charset="-122"/>
                <a:ea typeface="宋体" charset="-122"/>
              </a:rPr>
              <a:t> 集成电路的产业分工</a:t>
            </a:r>
          </a:p>
          <a:p>
            <a:pPr>
              <a:buFont typeface="Wingdings" pitchFamily="2" charset="2"/>
              <a:buChar char="Ø"/>
            </a:pPr>
            <a:r>
              <a:rPr lang="zh-CN" altLang="en-US" sz="2900" b="1" smtClean="0">
                <a:solidFill>
                  <a:schemeClr val="accent2"/>
                </a:solidFill>
                <a:latin typeface="宋体" charset="-122"/>
                <a:ea typeface="宋体" charset="-122"/>
              </a:rPr>
              <a:t> </a:t>
            </a:r>
            <a:r>
              <a:rPr lang="zh-CN" altLang="en-US" sz="2900" b="1" smtClean="0">
                <a:solidFill>
                  <a:srgbClr val="3F3494"/>
                </a:solidFill>
                <a:latin typeface="宋体" charset="-122"/>
                <a:ea typeface="宋体" charset="-122"/>
              </a:rPr>
              <a:t>集成电路的分类</a:t>
            </a:r>
          </a:p>
          <a:p>
            <a:pPr>
              <a:buFont typeface="Wingdings" pitchFamily="2" charset="2"/>
              <a:buChar char="Ø"/>
            </a:pPr>
            <a:r>
              <a:rPr lang="zh-CN" altLang="en-US" sz="2900" b="1" smtClean="0">
                <a:solidFill>
                  <a:schemeClr val="accent2"/>
                </a:solidFill>
                <a:latin typeface="宋体" charset="-122"/>
                <a:ea typeface="宋体" charset="-122"/>
              </a:rPr>
              <a:t> 集成电路的设计</a:t>
            </a:r>
          </a:p>
          <a:p>
            <a:pPr>
              <a:buFont typeface="Wingdings" pitchFamily="2" charset="2"/>
              <a:buChar char="Ø"/>
            </a:pPr>
            <a:r>
              <a:rPr lang="zh-CN" altLang="en-US" sz="2900" b="1" smtClean="0">
                <a:solidFill>
                  <a:schemeClr val="accent2"/>
                </a:solidFill>
                <a:latin typeface="宋体" charset="-122"/>
                <a:ea typeface="宋体" charset="-122"/>
              </a:rPr>
              <a:t> 集成电路制造</a:t>
            </a:r>
          </a:p>
          <a:p>
            <a:pPr>
              <a:buFont typeface="Wingdings" pitchFamily="2" charset="2"/>
              <a:buChar char="Ø"/>
            </a:pPr>
            <a:r>
              <a:rPr lang="zh-CN" altLang="en-US" sz="2900" b="1" smtClean="0">
                <a:solidFill>
                  <a:schemeClr val="accent2"/>
                </a:solidFill>
                <a:latin typeface="宋体" charset="-122"/>
                <a:ea typeface="宋体" charset="-122"/>
              </a:rPr>
              <a:t> 集成电路的封装</a:t>
            </a:r>
          </a:p>
          <a:p>
            <a:pPr>
              <a:buFont typeface="Wingdings" pitchFamily="2" charset="2"/>
              <a:buChar char="Ø"/>
            </a:pPr>
            <a:r>
              <a:rPr lang="zh-CN" altLang="en-US" sz="2900" b="1" smtClean="0">
                <a:solidFill>
                  <a:schemeClr val="accent2"/>
                </a:solidFill>
                <a:latin typeface="宋体" charset="-122"/>
                <a:ea typeface="宋体" charset="-122"/>
              </a:rPr>
              <a:t> 集成电路的测试</a:t>
            </a:r>
          </a:p>
          <a:p>
            <a:pPr>
              <a:buFont typeface="Wingdings" pitchFamily="2" charset="2"/>
              <a:buChar char="Ø"/>
            </a:pPr>
            <a:endParaRPr lang="zh-CN" altLang="en-US" sz="2900" b="1" smtClean="0">
              <a:latin typeface="宋体" charset="-122"/>
              <a:ea typeface="宋体" charset="-122"/>
            </a:endParaRPr>
          </a:p>
          <a:p>
            <a:endParaRPr lang="zh-CN" altLang="en-US" sz="2900" smtClean="0">
              <a:ea typeface="宋体"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7" name="Rectangle 2"/>
          <p:cNvSpPr>
            <a:spLocks noGrp="1" noChangeArrowheads="1"/>
          </p:cNvSpPr>
          <p:nvPr>
            <p:ph type="title"/>
          </p:nvPr>
        </p:nvSpPr>
        <p:spPr>
          <a:xfrm>
            <a:off x="374650" y="892175"/>
            <a:ext cx="5076825" cy="661988"/>
          </a:xfrm>
        </p:spPr>
        <p:txBody>
          <a:bodyPr/>
          <a:lstStyle/>
          <a:p>
            <a:r>
              <a:rPr lang="zh-CN" altLang="en-US" sz="4400" b="1" smtClean="0">
                <a:ea typeface="宋体" charset="-122"/>
              </a:rPr>
              <a:t>内容</a:t>
            </a:r>
          </a:p>
        </p:txBody>
      </p:sp>
      <p:sp>
        <p:nvSpPr>
          <p:cNvPr id="377858" name="Rectangle 3"/>
          <p:cNvSpPr>
            <a:spLocks noGrp="1" noChangeArrowheads="1"/>
          </p:cNvSpPr>
          <p:nvPr>
            <p:ph type="body" idx="1"/>
          </p:nvPr>
        </p:nvSpPr>
        <p:spPr>
          <a:xfrm>
            <a:off x="950913" y="1936750"/>
            <a:ext cx="5273675" cy="3692525"/>
          </a:xfrm>
        </p:spPr>
        <p:txBody>
          <a:bodyPr/>
          <a:lstStyle/>
          <a:p>
            <a:pPr>
              <a:buFont typeface="Wingdings" pitchFamily="2" charset="2"/>
              <a:buChar char="Ø"/>
            </a:pPr>
            <a:r>
              <a:rPr lang="zh-CN" altLang="en-US" sz="2900" smtClean="0">
                <a:solidFill>
                  <a:schemeClr val="accent2"/>
                </a:solidFill>
                <a:latin typeface="宋体" charset="-122"/>
                <a:ea typeface="宋体" charset="-122"/>
              </a:rPr>
              <a:t> </a:t>
            </a:r>
            <a:r>
              <a:rPr lang="zh-CN" altLang="en-US" sz="2900" b="1" smtClean="0">
                <a:solidFill>
                  <a:srgbClr val="3F3494"/>
                </a:solidFill>
                <a:latin typeface="宋体" charset="-122"/>
                <a:ea typeface="宋体" charset="-122"/>
              </a:rPr>
              <a:t>集成电路的出现</a:t>
            </a:r>
          </a:p>
          <a:p>
            <a:pPr>
              <a:buFont typeface="Wingdings" pitchFamily="2" charset="2"/>
              <a:buChar char="Ø"/>
            </a:pPr>
            <a:r>
              <a:rPr lang="zh-CN" altLang="en-US" sz="2900" b="1" smtClean="0">
                <a:solidFill>
                  <a:schemeClr val="accent2"/>
                </a:solidFill>
                <a:latin typeface="宋体" charset="-122"/>
                <a:ea typeface="宋体" charset="-122"/>
              </a:rPr>
              <a:t> 集成电路的产业分工</a:t>
            </a:r>
          </a:p>
          <a:p>
            <a:pPr>
              <a:buFont typeface="Wingdings" pitchFamily="2" charset="2"/>
              <a:buChar char="Ø"/>
            </a:pPr>
            <a:r>
              <a:rPr lang="zh-CN" altLang="en-US" sz="2900" b="1" smtClean="0">
                <a:solidFill>
                  <a:schemeClr val="accent2"/>
                </a:solidFill>
                <a:latin typeface="宋体" charset="-122"/>
                <a:ea typeface="宋体" charset="-122"/>
              </a:rPr>
              <a:t> 集成电路的分类</a:t>
            </a:r>
          </a:p>
          <a:p>
            <a:pPr>
              <a:buFont typeface="Wingdings" pitchFamily="2" charset="2"/>
              <a:buChar char="Ø"/>
            </a:pPr>
            <a:r>
              <a:rPr lang="zh-CN" altLang="en-US" sz="2900" b="1" smtClean="0">
                <a:solidFill>
                  <a:schemeClr val="accent2"/>
                </a:solidFill>
                <a:latin typeface="宋体" charset="-122"/>
                <a:ea typeface="宋体" charset="-122"/>
              </a:rPr>
              <a:t> 集成电路的设计</a:t>
            </a:r>
          </a:p>
          <a:p>
            <a:pPr>
              <a:buFont typeface="Wingdings" pitchFamily="2" charset="2"/>
              <a:buChar char="Ø"/>
            </a:pPr>
            <a:r>
              <a:rPr lang="zh-CN" altLang="en-US" sz="2900" b="1" smtClean="0">
                <a:solidFill>
                  <a:schemeClr val="accent2"/>
                </a:solidFill>
                <a:latin typeface="宋体" charset="-122"/>
                <a:ea typeface="宋体" charset="-122"/>
              </a:rPr>
              <a:t> 集成电路制造</a:t>
            </a:r>
          </a:p>
          <a:p>
            <a:pPr>
              <a:buFont typeface="Wingdings" pitchFamily="2" charset="2"/>
              <a:buChar char="Ø"/>
            </a:pPr>
            <a:r>
              <a:rPr lang="zh-CN" altLang="en-US" sz="2900" b="1" smtClean="0">
                <a:solidFill>
                  <a:schemeClr val="accent2"/>
                </a:solidFill>
                <a:latin typeface="宋体" charset="-122"/>
                <a:ea typeface="宋体" charset="-122"/>
              </a:rPr>
              <a:t> 集成电路的封装</a:t>
            </a:r>
          </a:p>
          <a:p>
            <a:pPr>
              <a:buFont typeface="Wingdings" pitchFamily="2" charset="2"/>
              <a:buChar char="Ø"/>
            </a:pPr>
            <a:r>
              <a:rPr lang="zh-CN" altLang="en-US" sz="2900" b="1" smtClean="0">
                <a:solidFill>
                  <a:schemeClr val="accent2"/>
                </a:solidFill>
                <a:latin typeface="宋体" charset="-122"/>
                <a:ea typeface="宋体" charset="-122"/>
              </a:rPr>
              <a:t> 集成电路的测试</a:t>
            </a:r>
          </a:p>
          <a:p>
            <a:pPr>
              <a:buFont typeface="Wingdings" pitchFamily="2" charset="2"/>
              <a:buChar char="Ø"/>
            </a:pPr>
            <a:endParaRPr lang="zh-CN" altLang="en-US" sz="2900" b="1" smtClean="0">
              <a:latin typeface="宋体" charset="-122"/>
              <a:ea typeface="宋体" charset="-122"/>
            </a:endParaRPr>
          </a:p>
          <a:p>
            <a:endParaRPr lang="zh-CN" altLang="en-US" sz="2900" smtClean="0">
              <a:ea typeface="宋体"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49" name="Rectangle 2"/>
          <p:cNvSpPr>
            <a:spLocks noGrp="1" noChangeArrowheads="1"/>
          </p:cNvSpPr>
          <p:nvPr>
            <p:ph type="title"/>
          </p:nvPr>
        </p:nvSpPr>
        <p:spPr>
          <a:xfrm>
            <a:off x="146050" y="863600"/>
            <a:ext cx="8153400" cy="506413"/>
          </a:xfrm>
        </p:spPr>
        <p:txBody>
          <a:bodyPr/>
          <a:lstStyle/>
          <a:p>
            <a:r>
              <a:rPr lang="zh-CN" altLang="en-US" sz="3200" smtClean="0"/>
              <a:t>集成电路的分类</a:t>
            </a:r>
          </a:p>
        </p:txBody>
      </p:sp>
      <p:sp>
        <p:nvSpPr>
          <p:cNvPr id="411650" name="Rectangle 3"/>
          <p:cNvSpPr>
            <a:spLocks noGrp="1" noChangeArrowheads="1"/>
          </p:cNvSpPr>
          <p:nvPr>
            <p:ph type="body" idx="1"/>
          </p:nvPr>
        </p:nvSpPr>
        <p:spPr>
          <a:xfrm>
            <a:off x="436563" y="2670175"/>
            <a:ext cx="2787650" cy="2178050"/>
          </a:xfrm>
        </p:spPr>
        <p:txBody>
          <a:bodyPr/>
          <a:lstStyle/>
          <a:p>
            <a:pPr>
              <a:buFont typeface="Wingdings" pitchFamily="2" charset="2"/>
              <a:buChar char="ü"/>
            </a:pPr>
            <a:r>
              <a:rPr lang="zh-CN" altLang="en-US" smtClean="0">
                <a:ea typeface="宋体" charset="-122"/>
              </a:rPr>
              <a:t> 数字集成电路</a:t>
            </a:r>
          </a:p>
          <a:p>
            <a:pPr>
              <a:buFont typeface="Wingdings" pitchFamily="2" charset="2"/>
              <a:buChar char="ü"/>
            </a:pPr>
            <a:r>
              <a:rPr lang="zh-CN" altLang="en-US" smtClean="0">
                <a:ea typeface="宋体" charset="-122"/>
              </a:rPr>
              <a:t> 模拟集成电路</a:t>
            </a:r>
          </a:p>
          <a:p>
            <a:pPr>
              <a:buFont typeface="Wingdings" pitchFamily="2" charset="2"/>
              <a:buChar char="ü"/>
            </a:pPr>
            <a:r>
              <a:rPr lang="zh-CN" altLang="en-US" smtClean="0">
                <a:ea typeface="宋体" charset="-122"/>
              </a:rPr>
              <a:t> 射频集成电路</a:t>
            </a:r>
          </a:p>
          <a:p>
            <a:pPr>
              <a:buFont typeface="Wingdings" pitchFamily="2" charset="2"/>
              <a:buChar char="ü"/>
            </a:pPr>
            <a:r>
              <a:rPr lang="zh-CN" altLang="en-US" smtClean="0">
                <a:ea typeface="宋体" charset="-122"/>
              </a:rPr>
              <a:t> 微波</a:t>
            </a:r>
            <a:r>
              <a:rPr lang="en-US" altLang="zh-CN" smtClean="0">
                <a:ea typeface="宋体" charset="-122"/>
              </a:rPr>
              <a:t>/</a:t>
            </a:r>
            <a:r>
              <a:rPr lang="zh-CN" altLang="en-US" smtClean="0">
                <a:ea typeface="宋体" charset="-122"/>
              </a:rPr>
              <a:t>毫米波集成电路</a:t>
            </a:r>
          </a:p>
        </p:txBody>
      </p:sp>
      <p:sp>
        <p:nvSpPr>
          <p:cNvPr id="411651" name="Rectangle 4"/>
          <p:cNvSpPr>
            <a:spLocks noChangeArrowheads="1"/>
          </p:cNvSpPr>
          <p:nvPr/>
        </p:nvSpPr>
        <p:spPr bwMode="auto">
          <a:xfrm>
            <a:off x="4181475" y="1897063"/>
            <a:ext cx="4572000" cy="3749675"/>
          </a:xfrm>
          <a:prstGeom prst="rect">
            <a:avLst/>
          </a:prstGeom>
          <a:noFill/>
          <a:ln w="9525">
            <a:noFill/>
            <a:miter lim="800000"/>
            <a:headEnd/>
            <a:tailEnd/>
          </a:ln>
        </p:spPr>
        <p:txBody>
          <a:bodyPr>
            <a:spAutoFit/>
          </a:bodyPr>
          <a:lstStyle/>
          <a:p>
            <a:pPr>
              <a:buFont typeface="Wingdings" pitchFamily="2" charset="2"/>
              <a:buChar char="ü"/>
            </a:pPr>
            <a:r>
              <a:rPr lang="zh-CN" altLang="en-US" b="1" i="0">
                <a:solidFill>
                  <a:schemeClr val="bg1"/>
                </a:solidFill>
                <a:latin typeface="Times New Roman" pitchFamily="18" charset="0"/>
              </a:rPr>
              <a:t>定制  </a:t>
            </a:r>
            <a:r>
              <a:rPr lang="en-US" altLang="zh-CN" b="1" i="0">
                <a:solidFill>
                  <a:schemeClr val="bg1"/>
                </a:solidFill>
                <a:latin typeface="Times New Roman" pitchFamily="18" charset="0"/>
              </a:rPr>
              <a:t>(Custom Design)</a:t>
            </a:r>
          </a:p>
          <a:p>
            <a:pPr lvl="1">
              <a:buFont typeface="Wingdings" pitchFamily="2" charset="2"/>
              <a:buNone/>
            </a:pPr>
            <a:r>
              <a:rPr lang="zh-CN" altLang="en-US" i="0">
                <a:solidFill>
                  <a:schemeClr val="bg1"/>
                </a:solidFill>
                <a:latin typeface="Times New Roman" pitchFamily="18" charset="0"/>
              </a:rPr>
              <a:t>     人工设计，设计周期长，高性能，高集成度</a:t>
            </a:r>
          </a:p>
          <a:p>
            <a:pPr lvl="1">
              <a:buFont typeface="Wingdings" pitchFamily="2" charset="2"/>
              <a:buNone/>
            </a:pPr>
            <a:r>
              <a:rPr lang="zh-CN" altLang="en-US" i="0">
                <a:solidFill>
                  <a:schemeClr val="bg1"/>
                </a:solidFill>
                <a:latin typeface="Times New Roman" pitchFamily="18" charset="0"/>
              </a:rPr>
              <a:t>     微处理器，模拟电路，</a:t>
            </a:r>
            <a:r>
              <a:rPr lang="en-US" altLang="zh-CN" i="0">
                <a:solidFill>
                  <a:schemeClr val="bg1"/>
                </a:solidFill>
                <a:latin typeface="Times New Roman" pitchFamily="18" charset="0"/>
              </a:rPr>
              <a:t>IP</a:t>
            </a:r>
            <a:r>
              <a:rPr lang="zh-CN" altLang="en-US" i="0">
                <a:solidFill>
                  <a:schemeClr val="bg1"/>
                </a:solidFill>
                <a:latin typeface="Times New Roman" pitchFamily="18" charset="0"/>
              </a:rPr>
              <a:t>核</a:t>
            </a:r>
            <a:r>
              <a:rPr lang="en-US" altLang="zh-CN" i="0">
                <a:solidFill>
                  <a:schemeClr val="bg1"/>
                </a:solidFill>
                <a:latin typeface="Times New Roman" pitchFamily="18" charset="0"/>
              </a:rPr>
              <a:t>…</a:t>
            </a:r>
          </a:p>
          <a:p>
            <a:pPr>
              <a:buFont typeface="Wingdings" pitchFamily="2" charset="2"/>
              <a:buChar char="ü"/>
            </a:pPr>
            <a:r>
              <a:rPr lang="zh-CN" altLang="en-US" b="1" i="0">
                <a:solidFill>
                  <a:schemeClr val="bg1"/>
                </a:solidFill>
                <a:latin typeface="Times New Roman" pitchFamily="18" charset="0"/>
              </a:rPr>
              <a:t>标准单元  </a:t>
            </a:r>
            <a:r>
              <a:rPr lang="en-US" altLang="zh-CN" b="1" i="0">
                <a:solidFill>
                  <a:schemeClr val="bg1"/>
                </a:solidFill>
                <a:latin typeface="Times New Roman" pitchFamily="18" charset="0"/>
              </a:rPr>
              <a:t>(Standard Cell)</a:t>
            </a:r>
          </a:p>
          <a:p>
            <a:pPr lvl="1">
              <a:buFont typeface="Wingdings" pitchFamily="2" charset="2"/>
              <a:buNone/>
            </a:pPr>
            <a:r>
              <a:rPr lang="zh-CN" altLang="en-US" i="0">
                <a:solidFill>
                  <a:schemeClr val="bg1"/>
                </a:solidFill>
                <a:latin typeface="Times New Roman" pitchFamily="18" charset="0"/>
              </a:rPr>
              <a:t>     预先设计好的标准单元，设计周期短，性能较好</a:t>
            </a:r>
          </a:p>
          <a:p>
            <a:pPr lvl="1">
              <a:buFont typeface="Wingdings" pitchFamily="2" charset="2"/>
              <a:buNone/>
            </a:pPr>
            <a:r>
              <a:rPr lang="zh-CN" altLang="en-US" i="0">
                <a:solidFill>
                  <a:schemeClr val="bg1"/>
                </a:solidFill>
                <a:latin typeface="Times New Roman" pitchFamily="18" charset="0"/>
              </a:rPr>
              <a:t>    专用电路 </a:t>
            </a:r>
            <a:r>
              <a:rPr lang="en-US" altLang="zh-CN" i="0">
                <a:solidFill>
                  <a:schemeClr val="bg1"/>
                </a:solidFill>
                <a:latin typeface="Times New Roman" pitchFamily="18" charset="0"/>
              </a:rPr>
              <a:t>(ASIC)</a:t>
            </a:r>
          </a:p>
          <a:p>
            <a:pPr>
              <a:buFont typeface="Wingdings" pitchFamily="2" charset="2"/>
              <a:buChar char="ü"/>
            </a:pPr>
            <a:r>
              <a:rPr lang="zh-CN" altLang="en-US" b="1" i="0">
                <a:solidFill>
                  <a:schemeClr val="bg1"/>
                </a:solidFill>
                <a:latin typeface="Times New Roman" pitchFamily="18" charset="0"/>
              </a:rPr>
              <a:t>可编程逻辑器件 </a:t>
            </a:r>
            <a:r>
              <a:rPr lang="en-US" altLang="zh-CN" b="1" i="0">
                <a:solidFill>
                  <a:schemeClr val="bg1"/>
                </a:solidFill>
                <a:latin typeface="Times New Roman" pitchFamily="18" charset="0"/>
              </a:rPr>
              <a:t>(FPGA/PLD)</a:t>
            </a:r>
          </a:p>
          <a:p>
            <a:pPr lvl="1">
              <a:buFont typeface="Wingdings" pitchFamily="2" charset="2"/>
              <a:buNone/>
            </a:pPr>
            <a:r>
              <a:rPr lang="zh-CN" altLang="en-US" i="0">
                <a:solidFill>
                  <a:schemeClr val="bg1"/>
                </a:solidFill>
                <a:latin typeface="Times New Roman" pitchFamily="18" charset="0"/>
              </a:rPr>
              <a:t>    预先生产的芯片，设计周期最短，低研发成本</a:t>
            </a:r>
          </a:p>
          <a:p>
            <a:pPr lvl="1">
              <a:buFont typeface="Wingdings" pitchFamily="2" charset="2"/>
              <a:buNone/>
            </a:pPr>
            <a:r>
              <a:rPr lang="zh-CN" altLang="en-US" i="0">
                <a:solidFill>
                  <a:schemeClr val="bg1"/>
                </a:solidFill>
                <a:latin typeface="Times New Roman" pitchFamily="18" charset="0"/>
              </a:rPr>
              <a:t>    原形验证</a:t>
            </a:r>
            <a:r>
              <a:rPr lang="en-US" altLang="zh-CN" i="0">
                <a:solidFill>
                  <a:schemeClr val="bg1"/>
                </a:solidFill>
                <a:latin typeface="Times New Roman" pitchFamily="18" charset="0"/>
              </a:rPr>
              <a:t>(Prototyping)</a:t>
            </a:r>
            <a:r>
              <a:rPr lang="zh-CN" altLang="en-US" i="0">
                <a:solidFill>
                  <a:schemeClr val="bg1"/>
                </a:solidFill>
                <a:latin typeface="Times New Roman" pitchFamily="18" charset="0"/>
              </a:rPr>
              <a:t>，可重构计算</a:t>
            </a:r>
          </a:p>
        </p:txBody>
      </p:sp>
      <p:sp>
        <p:nvSpPr>
          <p:cNvPr id="411652" name="Rectangle 5"/>
          <p:cNvSpPr>
            <a:spLocks noChangeArrowheads="1"/>
          </p:cNvSpPr>
          <p:nvPr/>
        </p:nvSpPr>
        <p:spPr bwMode="auto">
          <a:xfrm>
            <a:off x="360363" y="1922463"/>
            <a:ext cx="2328862" cy="439737"/>
          </a:xfrm>
          <a:prstGeom prst="rect">
            <a:avLst/>
          </a:prstGeom>
          <a:noFill/>
          <a:ln w="9525">
            <a:noFill/>
            <a:miter lim="800000"/>
            <a:headEnd/>
            <a:tailEnd/>
          </a:ln>
        </p:spPr>
        <p:txBody>
          <a:bodyPr wrap="none">
            <a:spAutoFit/>
          </a:bodyPr>
          <a:lstStyle/>
          <a:p>
            <a:pPr eaLnBrk="0" hangingPunct="0">
              <a:lnSpc>
                <a:spcPct val="95000"/>
              </a:lnSpc>
              <a:spcBef>
                <a:spcPct val="25000"/>
              </a:spcBef>
              <a:buClr>
                <a:schemeClr val="bg1"/>
              </a:buClr>
              <a:buFont typeface="Wingdings" pitchFamily="2" charset="2"/>
              <a:buNone/>
            </a:pPr>
            <a:r>
              <a:rPr lang="zh-CN" altLang="en-US" sz="2400" b="1" i="0">
                <a:solidFill>
                  <a:schemeClr val="bg1"/>
                </a:solidFill>
              </a:rPr>
              <a:t>根据电路类型：</a:t>
            </a:r>
          </a:p>
        </p:txBody>
      </p:sp>
      <p:sp>
        <p:nvSpPr>
          <p:cNvPr id="411653" name="Rectangle 6"/>
          <p:cNvSpPr>
            <a:spLocks noChangeArrowheads="1"/>
          </p:cNvSpPr>
          <p:nvPr/>
        </p:nvSpPr>
        <p:spPr bwMode="auto">
          <a:xfrm>
            <a:off x="4138613" y="1290638"/>
            <a:ext cx="2328862" cy="439737"/>
          </a:xfrm>
          <a:prstGeom prst="rect">
            <a:avLst/>
          </a:prstGeom>
          <a:noFill/>
          <a:ln w="9525">
            <a:noFill/>
            <a:miter lim="800000"/>
            <a:headEnd/>
            <a:tailEnd/>
          </a:ln>
        </p:spPr>
        <p:txBody>
          <a:bodyPr wrap="none">
            <a:spAutoFit/>
          </a:bodyPr>
          <a:lstStyle/>
          <a:p>
            <a:pPr eaLnBrk="0" hangingPunct="0">
              <a:lnSpc>
                <a:spcPct val="95000"/>
              </a:lnSpc>
              <a:spcBef>
                <a:spcPct val="25000"/>
              </a:spcBef>
              <a:buClr>
                <a:schemeClr val="bg1"/>
              </a:buClr>
              <a:buFont typeface="Wingdings" pitchFamily="2" charset="2"/>
              <a:buNone/>
            </a:pPr>
            <a:r>
              <a:rPr lang="zh-CN" altLang="en-US" sz="2400" b="1" i="0">
                <a:solidFill>
                  <a:schemeClr val="bg1"/>
                </a:solidFill>
              </a:rPr>
              <a:t>根据设计方法：</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3" name="Rectangle 2"/>
          <p:cNvSpPr>
            <a:spLocks noGrp="1" noChangeArrowheads="1"/>
          </p:cNvSpPr>
          <p:nvPr>
            <p:ph type="title"/>
          </p:nvPr>
        </p:nvSpPr>
        <p:spPr>
          <a:xfrm>
            <a:off x="565150" y="434975"/>
            <a:ext cx="4933950" cy="819150"/>
          </a:xfrm>
        </p:spPr>
        <p:txBody>
          <a:bodyPr/>
          <a:lstStyle/>
          <a:p>
            <a:r>
              <a:rPr lang="zh-CN" altLang="en-US" smtClean="0">
                <a:latin typeface="宋体" charset="-122"/>
              </a:rPr>
              <a:t/>
            </a:r>
            <a:br>
              <a:rPr lang="zh-CN" altLang="en-US" smtClean="0">
                <a:latin typeface="宋体" charset="-122"/>
              </a:rPr>
            </a:br>
            <a:endParaRPr lang="zh-CN" altLang="en-US" b="1" smtClean="0">
              <a:latin typeface="宋体" charset="-122"/>
            </a:endParaRPr>
          </a:p>
        </p:txBody>
      </p:sp>
      <p:pic>
        <p:nvPicPr>
          <p:cNvPr id="412674" name="Picture 4"/>
          <p:cNvPicPr>
            <a:picLocks noChangeAspect="1" noChangeArrowheads="1"/>
          </p:cNvPicPr>
          <p:nvPr/>
        </p:nvPicPr>
        <p:blipFill>
          <a:blip r:embed="rId2"/>
          <a:srcRect/>
          <a:stretch>
            <a:fillRect/>
          </a:stretch>
        </p:blipFill>
        <p:spPr bwMode="auto">
          <a:xfrm>
            <a:off x="409575" y="1074738"/>
            <a:ext cx="3313113" cy="2151062"/>
          </a:xfrm>
          <a:prstGeom prst="rect">
            <a:avLst/>
          </a:prstGeom>
          <a:noFill/>
          <a:ln w="9525">
            <a:noFill/>
            <a:miter lim="800000"/>
            <a:headEnd/>
            <a:tailEnd/>
          </a:ln>
        </p:spPr>
      </p:pic>
      <p:pic>
        <p:nvPicPr>
          <p:cNvPr id="412675" name="Picture 5"/>
          <p:cNvPicPr>
            <a:picLocks noChangeAspect="1" noChangeArrowheads="1"/>
          </p:cNvPicPr>
          <p:nvPr/>
        </p:nvPicPr>
        <p:blipFill>
          <a:blip r:embed="rId3"/>
          <a:srcRect/>
          <a:stretch>
            <a:fillRect/>
          </a:stretch>
        </p:blipFill>
        <p:spPr bwMode="auto">
          <a:xfrm>
            <a:off x="323850" y="3687763"/>
            <a:ext cx="3240088" cy="2468562"/>
          </a:xfrm>
          <a:prstGeom prst="rect">
            <a:avLst/>
          </a:prstGeom>
          <a:noFill/>
          <a:ln w="9525">
            <a:noFill/>
            <a:miter lim="800000"/>
            <a:headEnd/>
            <a:tailEnd/>
          </a:ln>
        </p:spPr>
      </p:pic>
      <p:pic>
        <p:nvPicPr>
          <p:cNvPr id="412676" name="Picture 6"/>
          <p:cNvPicPr>
            <a:picLocks noChangeAspect="1" noChangeArrowheads="1"/>
          </p:cNvPicPr>
          <p:nvPr/>
        </p:nvPicPr>
        <p:blipFill>
          <a:blip r:embed="rId4"/>
          <a:srcRect/>
          <a:stretch>
            <a:fillRect/>
          </a:stretch>
        </p:blipFill>
        <p:spPr bwMode="auto">
          <a:xfrm>
            <a:off x="4202113" y="985838"/>
            <a:ext cx="4478337" cy="2228850"/>
          </a:xfrm>
          <a:prstGeom prst="rect">
            <a:avLst/>
          </a:prstGeom>
          <a:noFill/>
          <a:ln w="9525">
            <a:noFill/>
            <a:miter lim="800000"/>
            <a:headEnd/>
            <a:tailEnd/>
          </a:ln>
        </p:spPr>
      </p:pic>
      <p:pic>
        <p:nvPicPr>
          <p:cNvPr id="412677" name="Picture 7"/>
          <p:cNvPicPr>
            <a:picLocks noChangeAspect="1" noChangeArrowheads="1"/>
          </p:cNvPicPr>
          <p:nvPr/>
        </p:nvPicPr>
        <p:blipFill>
          <a:blip r:embed="rId5"/>
          <a:srcRect/>
          <a:stretch>
            <a:fillRect/>
          </a:stretch>
        </p:blipFill>
        <p:spPr bwMode="auto">
          <a:xfrm>
            <a:off x="3827463" y="3775075"/>
            <a:ext cx="2533650" cy="2381250"/>
          </a:xfrm>
          <a:prstGeom prst="rect">
            <a:avLst/>
          </a:prstGeom>
          <a:noFill/>
          <a:ln w="9525">
            <a:noFill/>
            <a:miter lim="800000"/>
            <a:headEnd/>
            <a:tailEnd/>
          </a:ln>
        </p:spPr>
      </p:pic>
      <p:pic>
        <p:nvPicPr>
          <p:cNvPr id="412678" name="Picture 8"/>
          <p:cNvPicPr>
            <a:picLocks noChangeAspect="1" noChangeArrowheads="1"/>
          </p:cNvPicPr>
          <p:nvPr/>
        </p:nvPicPr>
        <p:blipFill>
          <a:blip r:embed="rId6"/>
          <a:srcRect/>
          <a:stretch>
            <a:fillRect/>
          </a:stretch>
        </p:blipFill>
        <p:spPr bwMode="auto">
          <a:xfrm>
            <a:off x="6300788" y="4076700"/>
            <a:ext cx="2843212" cy="2058988"/>
          </a:xfrm>
          <a:prstGeom prst="rect">
            <a:avLst/>
          </a:prstGeom>
          <a:noFill/>
          <a:ln w="9525">
            <a:noFill/>
            <a:miter lim="800000"/>
            <a:headEnd/>
            <a:tailEnd/>
          </a:ln>
        </p:spPr>
      </p:pic>
    </p:spTree>
  </p:cSld>
  <p:clrMapOvr>
    <a:masterClrMapping/>
  </p:clrMapOvr>
  <p:transition spd="med">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7" name="Rectangle 2"/>
          <p:cNvSpPr>
            <a:spLocks noGrp="1" noChangeArrowheads="1"/>
          </p:cNvSpPr>
          <p:nvPr>
            <p:ph type="body" idx="1"/>
          </p:nvPr>
        </p:nvSpPr>
        <p:spPr>
          <a:xfrm>
            <a:off x="322263" y="611188"/>
            <a:ext cx="7499350" cy="608012"/>
          </a:xfrm>
        </p:spPr>
        <p:txBody>
          <a:bodyPr/>
          <a:lstStyle/>
          <a:p>
            <a:pPr>
              <a:lnSpc>
                <a:spcPct val="90000"/>
              </a:lnSpc>
              <a:spcBef>
                <a:spcPct val="0"/>
              </a:spcBef>
              <a:buClrTx/>
              <a:buFontTx/>
              <a:buNone/>
            </a:pPr>
            <a:r>
              <a:rPr lang="zh-CN" altLang="en-US" sz="3500" b="1" smtClean="0">
                <a:solidFill>
                  <a:schemeClr val="accent2"/>
                </a:solidFill>
                <a:ea typeface="宋体" charset="-122"/>
              </a:rPr>
              <a:t>集成电路设计方法的比较</a:t>
            </a:r>
          </a:p>
        </p:txBody>
      </p:sp>
      <p:pic>
        <p:nvPicPr>
          <p:cNvPr id="413698" name="Picture 3"/>
          <p:cNvPicPr>
            <a:picLocks noChangeAspect="1" noChangeArrowheads="1"/>
          </p:cNvPicPr>
          <p:nvPr/>
        </p:nvPicPr>
        <p:blipFill>
          <a:blip r:embed="rId2"/>
          <a:srcRect/>
          <a:stretch>
            <a:fillRect/>
          </a:stretch>
        </p:blipFill>
        <p:spPr bwMode="auto">
          <a:xfrm>
            <a:off x="188913" y="2673350"/>
            <a:ext cx="5543550" cy="3178175"/>
          </a:xfrm>
          <a:prstGeom prst="rect">
            <a:avLst/>
          </a:prstGeom>
          <a:noFill/>
          <a:ln w="9525">
            <a:noFill/>
            <a:miter lim="800000"/>
            <a:headEnd/>
            <a:tailEnd/>
          </a:ln>
        </p:spPr>
      </p:pic>
      <p:sp>
        <p:nvSpPr>
          <p:cNvPr id="413699" name="Rectangle 4"/>
          <p:cNvSpPr>
            <a:spLocks noChangeArrowheads="1"/>
          </p:cNvSpPr>
          <p:nvPr/>
        </p:nvSpPr>
        <p:spPr bwMode="auto">
          <a:xfrm>
            <a:off x="2635250" y="2014538"/>
            <a:ext cx="2514600" cy="1917700"/>
          </a:xfrm>
          <a:prstGeom prst="rect">
            <a:avLst/>
          </a:prstGeom>
          <a:noFill/>
          <a:ln w="9525">
            <a:noFill/>
            <a:miter lim="800000"/>
            <a:headEnd/>
            <a:tailEnd/>
          </a:ln>
        </p:spPr>
        <p:txBody>
          <a:bodyPr>
            <a:spAutoFit/>
          </a:bodyPr>
          <a:lstStyle/>
          <a:p>
            <a:pPr algn="r"/>
            <a:r>
              <a:rPr lang="zh-CN" altLang="en-US" sz="2400" b="1" i="0">
                <a:solidFill>
                  <a:schemeClr val="bg1"/>
                </a:solidFill>
                <a:latin typeface="宋体" charset="-122"/>
              </a:rPr>
              <a:t>全定制  </a:t>
            </a:r>
          </a:p>
          <a:p>
            <a:pPr algn="r"/>
            <a:r>
              <a:rPr lang="zh-CN" altLang="en-US" sz="2400" b="1" i="0">
                <a:solidFill>
                  <a:schemeClr val="bg1"/>
                </a:solidFill>
                <a:latin typeface="宋体" charset="-122"/>
              </a:rPr>
              <a:t> </a:t>
            </a:r>
          </a:p>
          <a:p>
            <a:pPr algn="r"/>
            <a:r>
              <a:rPr lang="zh-CN" altLang="en-US" sz="2400" b="1" i="0">
                <a:solidFill>
                  <a:schemeClr val="bg1"/>
                </a:solidFill>
                <a:latin typeface="宋体" charset="-122"/>
              </a:rPr>
              <a:t>标准单元 </a:t>
            </a:r>
          </a:p>
          <a:p>
            <a:pPr algn="r"/>
            <a:endParaRPr lang="zh-CN" altLang="en-US" sz="2400" b="1" i="0">
              <a:solidFill>
                <a:schemeClr val="bg1"/>
              </a:solidFill>
              <a:latin typeface="宋体" charset="-122"/>
            </a:endParaRPr>
          </a:p>
          <a:p>
            <a:pPr algn="r"/>
            <a:r>
              <a:rPr lang="zh-CN" altLang="en-US" sz="2400" b="1" i="0">
                <a:solidFill>
                  <a:schemeClr val="bg1"/>
                </a:solidFill>
                <a:latin typeface="宋体" charset="-122"/>
              </a:rPr>
              <a:t>可编程逻辑器件</a:t>
            </a:r>
          </a:p>
        </p:txBody>
      </p:sp>
      <p:grpSp>
        <p:nvGrpSpPr>
          <p:cNvPr id="413700" name="Group 5"/>
          <p:cNvGrpSpPr>
            <a:grpSpLocks/>
          </p:cNvGrpSpPr>
          <p:nvPr/>
        </p:nvGrpSpPr>
        <p:grpSpPr bwMode="auto">
          <a:xfrm>
            <a:off x="5130800" y="1346200"/>
            <a:ext cx="1206500" cy="2757488"/>
            <a:chOff x="2504" y="877"/>
            <a:chExt cx="590" cy="1737"/>
          </a:xfrm>
        </p:grpSpPr>
        <p:sp>
          <p:nvSpPr>
            <p:cNvPr id="413711" name="AutoShape 6"/>
            <p:cNvSpPr>
              <a:spLocks noChangeArrowheads="1"/>
            </p:cNvSpPr>
            <p:nvPr/>
          </p:nvSpPr>
          <p:spPr bwMode="auto">
            <a:xfrm>
              <a:off x="2699" y="1344"/>
              <a:ext cx="136" cy="1270"/>
            </a:xfrm>
            <a:prstGeom prst="downArrow">
              <a:avLst>
                <a:gd name="adj1" fmla="val 50000"/>
                <a:gd name="adj2" fmla="val 233456"/>
              </a:avLst>
            </a:prstGeom>
            <a:solidFill>
              <a:schemeClr val="accent1"/>
            </a:solidFill>
            <a:ln w="9525">
              <a:solidFill>
                <a:schemeClr val="tx1"/>
              </a:solidFill>
              <a:miter lim="800000"/>
              <a:headEnd/>
              <a:tailEnd/>
            </a:ln>
          </p:spPr>
          <p:txBody>
            <a:bodyPr vert="eaVert" wrap="none" anchor="ctr"/>
            <a:lstStyle/>
            <a:p>
              <a:endParaRPr lang="zh-CN" altLang="en-US"/>
            </a:p>
          </p:txBody>
        </p:sp>
        <p:sp>
          <p:nvSpPr>
            <p:cNvPr id="413712" name="Text Box 7"/>
            <p:cNvSpPr txBox="1">
              <a:spLocks noChangeArrowheads="1"/>
            </p:cNvSpPr>
            <p:nvPr/>
          </p:nvSpPr>
          <p:spPr bwMode="auto">
            <a:xfrm>
              <a:off x="2504" y="877"/>
              <a:ext cx="590" cy="250"/>
            </a:xfrm>
            <a:prstGeom prst="rect">
              <a:avLst/>
            </a:prstGeom>
            <a:noFill/>
            <a:ln w="9525">
              <a:noFill/>
              <a:miter lim="800000"/>
              <a:headEnd/>
              <a:tailEnd/>
            </a:ln>
          </p:spPr>
          <p:txBody>
            <a:bodyPr wrap="none">
              <a:spAutoFit/>
            </a:bodyPr>
            <a:lstStyle/>
            <a:p>
              <a:r>
                <a:rPr lang="zh-CN" altLang="en-US" b="1" i="0">
                  <a:solidFill>
                    <a:schemeClr val="bg1"/>
                  </a:solidFill>
                  <a:latin typeface="宋体" charset="-122"/>
                </a:rPr>
                <a:t>单片成本</a:t>
              </a:r>
            </a:p>
          </p:txBody>
        </p:sp>
        <p:sp>
          <p:nvSpPr>
            <p:cNvPr id="413713" name="Text Box 8"/>
            <p:cNvSpPr txBox="1">
              <a:spLocks noChangeArrowheads="1"/>
            </p:cNvSpPr>
            <p:nvPr/>
          </p:nvSpPr>
          <p:spPr bwMode="auto">
            <a:xfrm>
              <a:off x="2835" y="1237"/>
              <a:ext cx="215" cy="250"/>
            </a:xfrm>
            <a:prstGeom prst="rect">
              <a:avLst/>
            </a:prstGeom>
            <a:noFill/>
            <a:ln w="9525">
              <a:noFill/>
              <a:miter lim="800000"/>
              <a:headEnd/>
              <a:tailEnd/>
            </a:ln>
          </p:spPr>
          <p:txBody>
            <a:bodyPr wrap="none">
              <a:spAutoFit/>
            </a:bodyPr>
            <a:lstStyle/>
            <a:p>
              <a:r>
                <a:rPr lang="zh-CN" altLang="en-US" b="1" i="0">
                  <a:solidFill>
                    <a:schemeClr val="bg1"/>
                  </a:solidFill>
                  <a:latin typeface="宋体" charset="-122"/>
                </a:rPr>
                <a:t>低</a:t>
              </a:r>
            </a:p>
          </p:txBody>
        </p:sp>
        <p:sp>
          <p:nvSpPr>
            <p:cNvPr id="413714" name="Text Box 9"/>
            <p:cNvSpPr txBox="1">
              <a:spLocks noChangeArrowheads="1"/>
            </p:cNvSpPr>
            <p:nvPr/>
          </p:nvSpPr>
          <p:spPr bwMode="auto">
            <a:xfrm>
              <a:off x="2835" y="2325"/>
              <a:ext cx="215" cy="250"/>
            </a:xfrm>
            <a:prstGeom prst="rect">
              <a:avLst/>
            </a:prstGeom>
            <a:noFill/>
            <a:ln w="9525">
              <a:noFill/>
              <a:miter lim="800000"/>
              <a:headEnd/>
              <a:tailEnd/>
            </a:ln>
          </p:spPr>
          <p:txBody>
            <a:bodyPr wrap="none">
              <a:spAutoFit/>
            </a:bodyPr>
            <a:lstStyle/>
            <a:p>
              <a:r>
                <a:rPr lang="zh-CN" altLang="en-US" b="1" i="0">
                  <a:solidFill>
                    <a:schemeClr val="bg1"/>
                  </a:solidFill>
                  <a:latin typeface="宋体" charset="-122"/>
                </a:rPr>
                <a:t>高</a:t>
              </a:r>
            </a:p>
          </p:txBody>
        </p:sp>
      </p:grpSp>
      <p:grpSp>
        <p:nvGrpSpPr>
          <p:cNvPr id="413701" name="Group 10"/>
          <p:cNvGrpSpPr>
            <a:grpSpLocks/>
          </p:cNvGrpSpPr>
          <p:nvPr/>
        </p:nvGrpSpPr>
        <p:grpSpPr bwMode="auto">
          <a:xfrm>
            <a:off x="6375400" y="1341438"/>
            <a:ext cx="1206500" cy="2695575"/>
            <a:chOff x="3334" y="874"/>
            <a:chExt cx="590" cy="1698"/>
          </a:xfrm>
        </p:grpSpPr>
        <p:sp>
          <p:nvSpPr>
            <p:cNvPr id="413707" name="Text Box 11"/>
            <p:cNvSpPr txBox="1">
              <a:spLocks noChangeArrowheads="1"/>
            </p:cNvSpPr>
            <p:nvPr/>
          </p:nvSpPr>
          <p:spPr bwMode="auto">
            <a:xfrm>
              <a:off x="3334" y="874"/>
              <a:ext cx="590" cy="250"/>
            </a:xfrm>
            <a:prstGeom prst="rect">
              <a:avLst/>
            </a:prstGeom>
            <a:noFill/>
            <a:ln w="9525">
              <a:noFill/>
              <a:miter lim="800000"/>
              <a:headEnd/>
              <a:tailEnd/>
            </a:ln>
          </p:spPr>
          <p:txBody>
            <a:bodyPr wrap="none">
              <a:spAutoFit/>
            </a:bodyPr>
            <a:lstStyle/>
            <a:p>
              <a:r>
                <a:rPr lang="zh-CN" altLang="en-US" b="1" i="0">
                  <a:solidFill>
                    <a:schemeClr val="bg1"/>
                  </a:solidFill>
                  <a:latin typeface="宋体" charset="-122"/>
                </a:rPr>
                <a:t>开发费用</a:t>
              </a:r>
            </a:p>
          </p:txBody>
        </p:sp>
        <p:sp>
          <p:nvSpPr>
            <p:cNvPr id="413708" name="Text Box 12"/>
            <p:cNvSpPr txBox="1">
              <a:spLocks noChangeArrowheads="1"/>
            </p:cNvSpPr>
            <p:nvPr/>
          </p:nvSpPr>
          <p:spPr bwMode="auto">
            <a:xfrm>
              <a:off x="3665" y="1234"/>
              <a:ext cx="215" cy="250"/>
            </a:xfrm>
            <a:prstGeom prst="rect">
              <a:avLst/>
            </a:prstGeom>
            <a:noFill/>
            <a:ln w="9525">
              <a:noFill/>
              <a:miter lim="800000"/>
              <a:headEnd/>
              <a:tailEnd/>
            </a:ln>
          </p:spPr>
          <p:txBody>
            <a:bodyPr wrap="none">
              <a:spAutoFit/>
            </a:bodyPr>
            <a:lstStyle/>
            <a:p>
              <a:r>
                <a:rPr lang="zh-CN" altLang="en-US" b="1" i="0">
                  <a:solidFill>
                    <a:schemeClr val="bg1"/>
                  </a:solidFill>
                  <a:latin typeface="宋体" charset="-122"/>
                </a:rPr>
                <a:t>高</a:t>
              </a:r>
            </a:p>
          </p:txBody>
        </p:sp>
        <p:sp>
          <p:nvSpPr>
            <p:cNvPr id="413709" name="Text Box 13"/>
            <p:cNvSpPr txBox="1">
              <a:spLocks noChangeArrowheads="1"/>
            </p:cNvSpPr>
            <p:nvPr/>
          </p:nvSpPr>
          <p:spPr bwMode="auto">
            <a:xfrm>
              <a:off x="3665" y="2322"/>
              <a:ext cx="215" cy="250"/>
            </a:xfrm>
            <a:prstGeom prst="rect">
              <a:avLst/>
            </a:prstGeom>
            <a:noFill/>
            <a:ln w="9525">
              <a:noFill/>
              <a:miter lim="800000"/>
              <a:headEnd/>
              <a:tailEnd/>
            </a:ln>
          </p:spPr>
          <p:txBody>
            <a:bodyPr wrap="none">
              <a:spAutoFit/>
            </a:bodyPr>
            <a:lstStyle/>
            <a:p>
              <a:r>
                <a:rPr lang="zh-CN" altLang="en-US" b="1" i="0">
                  <a:solidFill>
                    <a:schemeClr val="bg1"/>
                  </a:solidFill>
                  <a:latin typeface="宋体" charset="-122"/>
                </a:rPr>
                <a:t>低</a:t>
              </a:r>
            </a:p>
          </p:txBody>
        </p:sp>
        <p:sp>
          <p:nvSpPr>
            <p:cNvPr id="413710" name="AutoShape 14"/>
            <p:cNvSpPr>
              <a:spLocks noChangeArrowheads="1"/>
            </p:cNvSpPr>
            <p:nvPr/>
          </p:nvSpPr>
          <p:spPr bwMode="auto">
            <a:xfrm>
              <a:off x="3515" y="1298"/>
              <a:ext cx="136" cy="1270"/>
            </a:xfrm>
            <a:prstGeom prst="upArrow">
              <a:avLst>
                <a:gd name="adj1" fmla="val 50000"/>
                <a:gd name="adj2" fmla="val 233456"/>
              </a:avLst>
            </a:prstGeom>
            <a:solidFill>
              <a:schemeClr val="accent1"/>
            </a:solidFill>
            <a:ln w="9525">
              <a:solidFill>
                <a:schemeClr val="tx1"/>
              </a:solidFill>
              <a:miter lim="800000"/>
              <a:headEnd/>
              <a:tailEnd/>
            </a:ln>
          </p:spPr>
          <p:txBody>
            <a:bodyPr vert="eaVert" wrap="none" anchor="ctr"/>
            <a:lstStyle/>
            <a:p>
              <a:endParaRPr lang="zh-CN" altLang="en-US"/>
            </a:p>
          </p:txBody>
        </p:sp>
      </p:grpSp>
      <p:grpSp>
        <p:nvGrpSpPr>
          <p:cNvPr id="413702" name="Group 15"/>
          <p:cNvGrpSpPr>
            <a:grpSpLocks/>
          </p:cNvGrpSpPr>
          <p:nvPr/>
        </p:nvGrpSpPr>
        <p:grpSpPr bwMode="auto">
          <a:xfrm>
            <a:off x="7740650" y="1341438"/>
            <a:ext cx="1206500" cy="2757487"/>
            <a:chOff x="2504" y="877"/>
            <a:chExt cx="590" cy="1737"/>
          </a:xfrm>
        </p:grpSpPr>
        <p:sp>
          <p:nvSpPr>
            <p:cNvPr id="413703" name="AutoShape 16"/>
            <p:cNvSpPr>
              <a:spLocks noChangeArrowheads="1"/>
            </p:cNvSpPr>
            <p:nvPr/>
          </p:nvSpPr>
          <p:spPr bwMode="auto">
            <a:xfrm>
              <a:off x="2699" y="1344"/>
              <a:ext cx="136" cy="1270"/>
            </a:xfrm>
            <a:prstGeom prst="downArrow">
              <a:avLst>
                <a:gd name="adj1" fmla="val 50000"/>
                <a:gd name="adj2" fmla="val 233456"/>
              </a:avLst>
            </a:prstGeom>
            <a:solidFill>
              <a:schemeClr val="accent1"/>
            </a:solidFill>
            <a:ln w="9525">
              <a:solidFill>
                <a:schemeClr val="tx1"/>
              </a:solidFill>
              <a:miter lim="800000"/>
              <a:headEnd/>
              <a:tailEnd/>
            </a:ln>
          </p:spPr>
          <p:txBody>
            <a:bodyPr vert="eaVert" wrap="none" anchor="ctr"/>
            <a:lstStyle/>
            <a:p>
              <a:endParaRPr lang="zh-CN" altLang="en-US"/>
            </a:p>
          </p:txBody>
        </p:sp>
        <p:sp>
          <p:nvSpPr>
            <p:cNvPr id="413704" name="Text Box 17"/>
            <p:cNvSpPr txBox="1">
              <a:spLocks noChangeArrowheads="1"/>
            </p:cNvSpPr>
            <p:nvPr/>
          </p:nvSpPr>
          <p:spPr bwMode="auto">
            <a:xfrm>
              <a:off x="2504" y="877"/>
              <a:ext cx="590" cy="250"/>
            </a:xfrm>
            <a:prstGeom prst="rect">
              <a:avLst/>
            </a:prstGeom>
            <a:noFill/>
            <a:ln w="9525">
              <a:noFill/>
              <a:miter lim="800000"/>
              <a:headEnd/>
              <a:tailEnd/>
            </a:ln>
          </p:spPr>
          <p:txBody>
            <a:bodyPr wrap="none">
              <a:spAutoFit/>
            </a:bodyPr>
            <a:lstStyle/>
            <a:p>
              <a:r>
                <a:rPr lang="zh-CN" altLang="en-US" b="1" i="0">
                  <a:solidFill>
                    <a:schemeClr val="bg1"/>
                  </a:solidFill>
                  <a:latin typeface="宋体" charset="-122"/>
                </a:rPr>
                <a:t>开发周期</a:t>
              </a:r>
            </a:p>
          </p:txBody>
        </p:sp>
        <p:sp>
          <p:nvSpPr>
            <p:cNvPr id="413705" name="Text Box 18"/>
            <p:cNvSpPr txBox="1">
              <a:spLocks noChangeArrowheads="1"/>
            </p:cNvSpPr>
            <p:nvPr/>
          </p:nvSpPr>
          <p:spPr bwMode="auto">
            <a:xfrm>
              <a:off x="2835" y="1237"/>
              <a:ext cx="215" cy="250"/>
            </a:xfrm>
            <a:prstGeom prst="rect">
              <a:avLst/>
            </a:prstGeom>
            <a:noFill/>
            <a:ln w="9525">
              <a:noFill/>
              <a:miter lim="800000"/>
              <a:headEnd/>
              <a:tailEnd/>
            </a:ln>
          </p:spPr>
          <p:txBody>
            <a:bodyPr wrap="none">
              <a:spAutoFit/>
            </a:bodyPr>
            <a:lstStyle/>
            <a:p>
              <a:r>
                <a:rPr lang="zh-CN" altLang="en-US" b="1" i="0">
                  <a:solidFill>
                    <a:schemeClr val="bg1"/>
                  </a:solidFill>
                  <a:latin typeface="宋体" charset="-122"/>
                </a:rPr>
                <a:t>长</a:t>
              </a:r>
            </a:p>
          </p:txBody>
        </p:sp>
        <p:sp>
          <p:nvSpPr>
            <p:cNvPr id="413706" name="Text Box 19"/>
            <p:cNvSpPr txBox="1">
              <a:spLocks noChangeArrowheads="1"/>
            </p:cNvSpPr>
            <p:nvPr/>
          </p:nvSpPr>
          <p:spPr bwMode="auto">
            <a:xfrm>
              <a:off x="2835" y="2325"/>
              <a:ext cx="215" cy="250"/>
            </a:xfrm>
            <a:prstGeom prst="rect">
              <a:avLst/>
            </a:prstGeom>
            <a:noFill/>
            <a:ln w="9525">
              <a:noFill/>
              <a:miter lim="800000"/>
              <a:headEnd/>
              <a:tailEnd/>
            </a:ln>
          </p:spPr>
          <p:txBody>
            <a:bodyPr wrap="none">
              <a:spAutoFit/>
            </a:bodyPr>
            <a:lstStyle/>
            <a:p>
              <a:r>
                <a:rPr lang="zh-CN" altLang="en-US" b="1" i="0">
                  <a:solidFill>
                    <a:schemeClr val="bg1"/>
                  </a:solidFill>
                  <a:latin typeface="宋体" charset="-122"/>
                </a:rPr>
                <a:t>短</a:t>
              </a:r>
            </a:p>
          </p:txBody>
        </p:sp>
      </p:grpSp>
    </p:spTree>
  </p:cSld>
  <p:clrMapOvr>
    <a:masterClrMapping/>
  </p:clrMapOvr>
  <p:transition spd="med">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1" name="Rectangle 2"/>
          <p:cNvSpPr>
            <a:spLocks noGrp="1" noChangeArrowheads="1"/>
          </p:cNvSpPr>
          <p:nvPr>
            <p:ph type="title"/>
          </p:nvPr>
        </p:nvSpPr>
        <p:spPr>
          <a:xfrm>
            <a:off x="374650" y="892175"/>
            <a:ext cx="5076825" cy="661988"/>
          </a:xfrm>
        </p:spPr>
        <p:txBody>
          <a:bodyPr/>
          <a:lstStyle/>
          <a:p>
            <a:r>
              <a:rPr lang="zh-CN" altLang="en-US" sz="4400" b="1" smtClean="0">
                <a:ea typeface="宋体" charset="-122"/>
              </a:rPr>
              <a:t>内容</a:t>
            </a:r>
          </a:p>
        </p:txBody>
      </p:sp>
      <p:sp>
        <p:nvSpPr>
          <p:cNvPr id="414722" name="Rectangle 3"/>
          <p:cNvSpPr>
            <a:spLocks noGrp="1" noChangeArrowheads="1"/>
          </p:cNvSpPr>
          <p:nvPr>
            <p:ph type="body" idx="1"/>
          </p:nvPr>
        </p:nvSpPr>
        <p:spPr>
          <a:xfrm>
            <a:off x="950913" y="1936750"/>
            <a:ext cx="5273675" cy="3692525"/>
          </a:xfrm>
        </p:spPr>
        <p:txBody>
          <a:bodyPr/>
          <a:lstStyle/>
          <a:p>
            <a:pPr>
              <a:buFont typeface="Wingdings" pitchFamily="2" charset="2"/>
              <a:buChar char="Ø"/>
            </a:pPr>
            <a:r>
              <a:rPr lang="zh-CN" altLang="en-US" sz="2900" smtClean="0">
                <a:solidFill>
                  <a:schemeClr val="accent2"/>
                </a:solidFill>
                <a:latin typeface="宋体" charset="-122"/>
                <a:ea typeface="宋体" charset="-122"/>
              </a:rPr>
              <a:t> </a:t>
            </a:r>
            <a:r>
              <a:rPr lang="zh-CN" altLang="en-US" sz="2900" b="1" smtClean="0">
                <a:solidFill>
                  <a:schemeClr val="accent2"/>
                </a:solidFill>
                <a:latin typeface="宋体" charset="-122"/>
                <a:ea typeface="宋体" charset="-122"/>
              </a:rPr>
              <a:t>集成电路的出现</a:t>
            </a:r>
          </a:p>
          <a:p>
            <a:pPr>
              <a:buFont typeface="Wingdings" pitchFamily="2" charset="2"/>
              <a:buChar char="Ø"/>
            </a:pPr>
            <a:r>
              <a:rPr lang="zh-CN" altLang="en-US" sz="2900" b="1" smtClean="0">
                <a:solidFill>
                  <a:schemeClr val="accent2"/>
                </a:solidFill>
                <a:latin typeface="宋体" charset="-122"/>
                <a:ea typeface="宋体" charset="-122"/>
              </a:rPr>
              <a:t> 集成电路的产业分工</a:t>
            </a:r>
          </a:p>
          <a:p>
            <a:pPr>
              <a:buFont typeface="Wingdings" pitchFamily="2" charset="2"/>
              <a:buChar char="Ø"/>
            </a:pPr>
            <a:r>
              <a:rPr lang="zh-CN" altLang="en-US" sz="2900" b="1" smtClean="0">
                <a:solidFill>
                  <a:schemeClr val="accent2"/>
                </a:solidFill>
                <a:latin typeface="宋体" charset="-122"/>
                <a:ea typeface="宋体" charset="-122"/>
              </a:rPr>
              <a:t> 集成电路的分类</a:t>
            </a:r>
          </a:p>
          <a:p>
            <a:pPr>
              <a:buFont typeface="Wingdings" pitchFamily="2" charset="2"/>
              <a:buChar char="Ø"/>
            </a:pPr>
            <a:r>
              <a:rPr lang="zh-CN" altLang="en-US" sz="2900" b="1" smtClean="0">
                <a:solidFill>
                  <a:schemeClr val="accent2"/>
                </a:solidFill>
                <a:latin typeface="宋体" charset="-122"/>
                <a:ea typeface="宋体" charset="-122"/>
              </a:rPr>
              <a:t> </a:t>
            </a:r>
            <a:r>
              <a:rPr lang="zh-CN" altLang="en-US" sz="2900" b="1" smtClean="0">
                <a:solidFill>
                  <a:srgbClr val="3F3494"/>
                </a:solidFill>
                <a:latin typeface="宋体" charset="-122"/>
                <a:ea typeface="宋体" charset="-122"/>
              </a:rPr>
              <a:t>集成电路的设计</a:t>
            </a:r>
          </a:p>
          <a:p>
            <a:pPr>
              <a:buFont typeface="Wingdings" pitchFamily="2" charset="2"/>
              <a:buChar char="Ø"/>
            </a:pPr>
            <a:r>
              <a:rPr lang="zh-CN" altLang="en-US" sz="2900" b="1" smtClean="0">
                <a:solidFill>
                  <a:schemeClr val="accent2"/>
                </a:solidFill>
                <a:latin typeface="宋体" charset="-122"/>
                <a:ea typeface="宋体" charset="-122"/>
              </a:rPr>
              <a:t> 集成电路制造</a:t>
            </a:r>
          </a:p>
          <a:p>
            <a:pPr>
              <a:buFont typeface="Wingdings" pitchFamily="2" charset="2"/>
              <a:buChar char="Ø"/>
            </a:pPr>
            <a:r>
              <a:rPr lang="zh-CN" altLang="en-US" sz="2900" b="1" smtClean="0">
                <a:solidFill>
                  <a:schemeClr val="accent2"/>
                </a:solidFill>
                <a:latin typeface="宋体" charset="-122"/>
                <a:ea typeface="宋体" charset="-122"/>
              </a:rPr>
              <a:t> 集成电路的封装</a:t>
            </a:r>
          </a:p>
          <a:p>
            <a:pPr>
              <a:buFont typeface="Wingdings" pitchFamily="2" charset="2"/>
              <a:buChar char="Ø"/>
            </a:pPr>
            <a:r>
              <a:rPr lang="zh-CN" altLang="en-US" sz="2900" b="1" smtClean="0">
                <a:solidFill>
                  <a:schemeClr val="accent2"/>
                </a:solidFill>
                <a:latin typeface="宋体" charset="-122"/>
                <a:ea typeface="宋体" charset="-122"/>
              </a:rPr>
              <a:t> 集成电路的测试</a:t>
            </a:r>
          </a:p>
          <a:p>
            <a:pPr>
              <a:buFont typeface="Wingdings" pitchFamily="2" charset="2"/>
              <a:buChar char="Ø"/>
            </a:pPr>
            <a:endParaRPr lang="zh-CN" altLang="en-US" sz="2900" b="1" smtClean="0">
              <a:latin typeface="宋体" charset="-122"/>
              <a:ea typeface="宋体" charset="-122"/>
            </a:endParaRPr>
          </a:p>
          <a:p>
            <a:endParaRPr lang="zh-CN" altLang="en-US" sz="2900" smtClean="0">
              <a:ea typeface="宋体"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69" name="Rectangle 2"/>
          <p:cNvSpPr>
            <a:spLocks noGrp="1" noChangeArrowheads="1"/>
          </p:cNvSpPr>
          <p:nvPr>
            <p:ph type="title"/>
          </p:nvPr>
        </p:nvSpPr>
        <p:spPr>
          <a:xfrm>
            <a:off x="320675" y="539750"/>
            <a:ext cx="4667250" cy="506413"/>
          </a:xfrm>
        </p:spPr>
        <p:txBody>
          <a:bodyPr/>
          <a:lstStyle/>
          <a:p>
            <a:r>
              <a:rPr lang="zh-CN" altLang="en-US" sz="3200" smtClean="0"/>
              <a:t>模拟集成电路设计流程</a:t>
            </a:r>
          </a:p>
        </p:txBody>
      </p:sp>
      <p:sp>
        <p:nvSpPr>
          <p:cNvPr id="292867" name="Text Box 3"/>
          <p:cNvSpPr txBox="1">
            <a:spLocks noChangeArrowheads="1"/>
          </p:cNvSpPr>
          <p:nvPr/>
        </p:nvSpPr>
        <p:spPr bwMode="auto">
          <a:xfrm>
            <a:off x="873125" y="1271588"/>
            <a:ext cx="2114550" cy="476250"/>
          </a:xfrm>
          <a:prstGeom prst="rect">
            <a:avLst/>
          </a:prstGeom>
          <a:gradFill rotWithShape="1">
            <a:gsLst>
              <a:gs pos="0">
                <a:srgbClr val="0000FF">
                  <a:gamma/>
                  <a:shade val="46275"/>
                  <a:invGamma/>
                </a:srgbClr>
              </a:gs>
              <a:gs pos="50000">
                <a:srgbClr val="0000FF">
                  <a:alpha val="62000"/>
                </a:srgbClr>
              </a:gs>
              <a:gs pos="100000">
                <a:srgbClr val="0000FF">
                  <a:gamma/>
                  <a:shade val="46275"/>
                  <a:invGamma/>
                </a:srgbClr>
              </a:gs>
            </a:gsLst>
            <a:lin ang="5400000" scaled="1"/>
          </a:gradFill>
          <a:ln w="19050">
            <a:solidFill>
              <a:srgbClr val="0000FF"/>
            </a:solidFill>
            <a:miter lim="800000"/>
            <a:headEnd/>
            <a:tailEnd/>
          </a:ln>
          <a:effectLst/>
        </p:spPr>
        <p:txBody>
          <a:bodyPr lIns="90000" tIns="46800" rIns="90000" bIns="46800">
            <a:spAutoFit/>
          </a:bodyPr>
          <a:lstStyle/>
          <a:p>
            <a:pPr>
              <a:defRPr/>
            </a:pPr>
            <a:r>
              <a:rPr lang="zh-CN" altLang="en-US" sz="2400" b="1" i="0">
                <a:solidFill>
                  <a:srgbClr val="FFFFFF"/>
                </a:solidFill>
                <a:latin typeface="Arial" charset="0"/>
              </a:rPr>
              <a:t>模拟电路设计</a:t>
            </a:r>
          </a:p>
        </p:txBody>
      </p:sp>
      <p:sp>
        <p:nvSpPr>
          <p:cNvPr id="292868" name="Text Box 4"/>
          <p:cNvSpPr txBox="1">
            <a:spLocks noChangeArrowheads="1"/>
          </p:cNvSpPr>
          <p:nvPr/>
        </p:nvSpPr>
        <p:spPr bwMode="auto">
          <a:xfrm>
            <a:off x="473075" y="2201863"/>
            <a:ext cx="2957513" cy="476250"/>
          </a:xfrm>
          <a:prstGeom prst="rect">
            <a:avLst/>
          </a:prstGeom>
          <a:gradFill rotWithShape="1">
            <a:gsLst>
              <a:gs pos="0">
                <a:srgbClr val="CC00CC">
                  <a:gamma/>
                  <a:shade val="46275"/>
                  <a:invGamma/>
                </a:srgbClr>
              </a:gs>
              <a:gs pos="50000">
                <a:srgbClr val="CC00CC">
                  <a:alpha val="62000"/>
                </a:srgbClr>
              </a:gs>
              <a:gs pos="100000">
                <a:srgbClr val="CC00CC">
                  <a:gamma/>
                  <a:shade val="46275"/>
                  <a:invGamma/>
                </a:srgbClr>
              </a:gs>
            </a:gsLst>
            <a:lin ang="5400000" scaled="1"/>
          </a:gradFill>
          <a:ln w="19050">
            <a:solidFill>
              <a:srgbClr val="0000FF"/>
            </a:solidFill>
            <a:miter lim="800000"/>
            <a:headEnd/>
            <a:tailEnd/>
          </a:ln>
          <a:effectLst/>
        </p:spPr>
        <p:txBody>
          <a:bodyPr wrap="none" lIns="90000" tIns="46800" rIns="90000" bIns="46800">
            <a:spAutoFit/>
          </a:bodyPr>
          <a:lstStyle/>
          <a:p>
            <a:pPr>
              <a:defRPr/>
            </a:pPr>
            <a:r>
              <a:rPr lang="zh-CN" altLang="en-US" sz="2400" b="1" i="0">
                <a:solidFill>
                  <a:srgbClr val="FFFFFF"/>
                </a:solidFill>
                <a:latin typeface="Arial" charset="0"/>
              </a:rPr>
              <a:t>晶体管级原理图设计</a:t>
            </a:r>
          </a:p>
        </p:txBody>
      </p:sp>
      <p:sp>
        <p:nvSpPr>
          <p:cNvPr id="292869" name="Text Box 5"/>
          <p:cNvSpPr txBox="1">
            <a:spLocks noChangeArrowheads="1"/>
          </p:cNvSpPr>
          <p:nvPr/>
        </p:nvSpPr>
        <p:spPr bwMode="auto">
          <a:xfrm>
            <a:off x="1412875" y="3116263"/>
            <a:ext cx="1216025" cy="476250"/>
          </a:xfrm>
          <a:prstGeom prst="rect">
            <a:avLst/>
          </a:prstGeom>
          <a:gradFill rotWithShape="1">
            <a:gsLst>
              <a:gs pos="0">
                <a:srgbClr val="CC00CC">
                  <a:gamma/>
                  <a:shade val="46275"/>
                  <a:invGamma/>
                </a:srgbClr>
              </a:gs>
              <a:gs pos="50000">
                <a:srgbClr val="CC00CC">
                  <a:alpha val="62000"/>
                </a:srgbClr>
              </a:gs>
              <a:gs pos="100000">
                <a:srgbClr val="CC00CC">
                  <a:gamma/>
                  <a:shade val="46275"/>
                  <a:invGamma/>
                </a:srgbClr>
              </a:gs>
            </a:gsLst>
            <a:lin ang="5400000" scaled="1"/>
          </a:gradFill>
          <a:ln w="19050">
            <a:solidFill>
              <a:srgbClr val="0000FF"/>
            </a:solidFill>
            <a:miter lim="800000"/>
            <a:headEnd/>
            <a:tailEnd/>
          </a:ln>
          <a:effectLst/>
        </p:spPr>
        <p:txBody>
          <a:bodyPr lIns="90000" tIns="46800" rIns="90000" bIns="46800">
            <a:spAutoFit/>
          </a:bodyPr>
          <a:lstStyle/>
          <a:p>
            <a:pPr>
              <a:defRPr/>
            </a:pPr>
            <a:r>
              <a:rPr lang="zh-CN" altLang="en-US" sz="2400" b="1" i="0">
                <a:solidFill>
                  <a:srgbClr val="FFFFFF"/>
                </a:solidFill>
                <a:latin typeface="Arial" charset="0"/>
              </a:rPr>
              <a:t>前仿真</a:t>
            </a:r>
          </a:p>
        </p:txBody>
      </p:sp>
      <p:cxnSp>
        <p:nvCxnSpPr>
          <p:cNvPr id="292870" name="AutoShape 6"/>
          <p:cNvCxnSpPr>
            <a:cxnSpLocks noChangeShapeType="1"/>
          </p:cNvCxnSpPr>
          <p:nvPr/>
        </p:nvCxnSpPr>
        <p:spPr bwMode="auto">
          <a:xfrm>
            <a:off x="1930400" y="1757363"/>
            <a:ext cx="22225" cy="434975"/>
          </a:xfrm>
          <a:prstGeom prst="straightConnector1">
            <a:avLst/>
          </a:prstGeom>
          <a:noFill/>
          <a:ln w="57150" cap="rnd">
            <a:solidFill>
              <a:srgbClr val="FF3300"/>
            </a:solidFill>
            <a:prstDash val="sysDot"/>
            <a:round/>
            <a:headEnd/>
            <a:tailEnd type="triangle" w="med" len="med"/>
          </a:ln>
        </p:spPr>
      </p:cxnSp>
      <p:cxnSp>
        <p:nvCxnSpPr>
          <p:cNvPr id="292871" name="AutoShape 7"/>
          <p:cNvCxnSpPr>
            <a:cxnSpLocks noChangeShapeType="1"/>
          </p:cNvCxnSpPr>
          <p:nvPr/>
        </p:nvCxnSpPr>
        <p:spPr bwMode="auto">
          <a:xfrm>
            <a:off x="1952625" y="2687638"/>
            <a:ext cx="68263" cy="419100"/>
          </a:xfrm>
          <a:prstGeom prst="straightConnector1">
            <a:avLst/>
          </a:prstGeom>
          <a:noFill/>
          <a:ln w="57150" cap="rnd">
            <a:solidFill>
              <a:srgbClr val="FF3300"/>
            </a:solidFill>
            <a:prstDash val="sysDot"/>
            <a:round/>
            <a:headEnd/>
            <a:tailEnd type="triangle" w="med" len="med"/>
          </a:ln>
        </p:spPr>
      </p:cxnSp>
      <p:sp>
        <p:nvSpPr>
          <p:cNvPr id="292873" name="Text Box 9"/>
          <p:cNvSpPr txBox="1">
            <a:spLocks noChangeArrowheads="1"/>
          </p:cNvSpPr>
          <p:nvPr/>
        </p:nvSpPr>
        <p:spPr bwMode="auto">
          <a:xfrm>
            <a:off x="5532438" y="1327150"/>
            <a:ext cx="2560637" cy="476250"/>
          </a:xfrm>
          <a:prstGeom prst="rect">
            <a:avLst/>
          </a:prstGeom>
          <a:gradFill rotWithShape="1">
            <a:gsLst>
              <a:gs pos="0">
                <a:srgbClr val="CC00CC">
                  <a:gamma/>
                  <a:shade val="46275"/>
                  <a:invGamma/>
                </a:srgbClr>
              </a:gs>
              <a:gs pos="50000">
                <a:srgbClr val="CC00CC">
                  <a:alpha val="62000"/>
                </a:srgbClr>
              </a:gs>
              <a:gs pos="100000">
                <a:srgbClr val="CC00CC">
                  <a:gamma/>
                  <a:shade val="46275"/>
                  <a:invGamma/>
                </a:srgbClr>
              </a:gs>
            </a:gsLst>
            <a:lin ang="5400000" scaled="1"/>
          </a:gradFill>
          <a:ln w="19050">
            <a:solidFill>
              <a:srgbClr val="0000FF"/>
            </a:solidFill>
            <a:miter lim="800000"/>
            <a:headEnd/>
            <a:tailEnd/>
          </a:ln>
          <a:effectLst/>
        </p:spPr>
        <p:txBody>
          <a:bodyPr wrap="none" lIns="90000" tIns="46800" rIns="90000" bIns="46800">
            <a:spAutoFit/>
          </a:bodyPr>
          <a:lstStyle/>
          <a:p>
            <a:pPr>
              <a:defRPr/>
            </a:pPr>
            <a:r>
              <a:rPr lang="zh-CN" altLang="en-US" sz="2400" b="1" i="0">
                <a:solidFill>
                  <a:srgbClr val="FFFFFF"/>
                </a:solidFill>
                <a:latin typeface="Times New Roman" pitchFamily="18" charset="0"/>
              </a:rPr>
              <a:t>布局布线</a:t>
            </a:r>
            <a:r>
              <a:rPr lang="en-US" altLang="zh-CN" sz="2400" b="1" i="0">
                <a:solidFill>
                  <a:srgbClr val="FFFFFF"/>
                </a:solidFill>
                <a:latin typeface="Times New Roman" pitchFamily="18" charset="0"/>
              </a:rPr>
              <a:t>(Layout)</a:t>
            </a:r>
          </a:p>
        </p:txBody>
      </p:sp>
      <p:sp>
        <p:nvSpPr>
          <p:cNvPr id="292874" name="Text Box 10"/>
          <p:cNvSpPr txBox="1">
            <a:spLocks noChangeArrowheads="1"/>
          </p:cNvSpPr>
          <p:nvPr/>
        </p:nvSpPr>
        <p:spPr bwMode="auto">
          <a:xfrm>
            <a:off x="4981575" y="2163763"/>
            <a:ext cx="3716338" cy="841375"/>
          </a:xfrm>
          <a:prstGeom prst="rect">
            <a:avLst/>
          </a:prstGeom>
          <a:gradFill rotWithShape="1">
            <a:gsLst>
              <a:gs pos="0">
                <a:srgbClr val="CC00CC">
                  <a:gamma/>
                  <a:shade val="46275"/>
                  <a:invGamma/>
                </a:srgbClr>
              </a:gs>
              <a:gs pos="50000">
                <a:srgbClr val="CC00CC">
                  <a:alpha val="62000"/>
                </a:srgbClr>
              </a:gs>
              <a:gs pos="100000">
                <a:srgbClr val="CC00CC">
                  <a:gamma/>
                  <a:shade val="46275"/>
                  <a:invGamma/>
                </a:srgbClr>
              </a:gs>
            </a:gsLst>
            <a:lin ang="5400000" scaled="1"/>
          </a:gradFill>
          <a:ln w="19050">
            <a:solidFill>
              <a:srgbClr val="0000FF"/>
            </a:solidFill>
            <a:miter lim="800000"/>
            <a:headEnd/>
            <a:tailEnd/>
          </a:ln>
          <a:effectLst/>
        </p:spPr>
        <p:txBody>
          <a:bodyPr wrap="none" lIns="90000" tIns="46800" rIns="90000" bIns="46800">
            <a:spAutoFit/>
          </a:bodyPr>
          <a:lstStyle/>
          <a:p>
            <a:pPr algn="ctr">
              <a:defRPr/>
            </a:pPr>
            <a:r>
              <a:rPr lang="zh-CN" altLang="en-US" sz="2400" b="1" i="0">
                <a:solidFill>
                  <a:srgbClr val="FFFFFF"/>
                </a:solidFill>
                <a:latin typeface="Times New Roman" pitchFamily="18" charset="0"/>
              </a:rPr>
              <a:t>物理规则验证</a:t>
            </a:r>
          </a:p>
          <a:p>
            <a:pPr algn="ctr">
              <a:defRPr/>
            </a:pPr>
            <a:r>
              <a:rPr lang="en-US" altLang="zh-CN" sz="2400" b="1" i="0">
                <a:solidFill>
                  <a:srgbClr val="FFFFFF"/>
                </a:solidFill>
                <a:latin typeface="Times New Roman" pitchFamily="18" charset="0"/>
              </a:rPr>
              <a:t>(DRC: Design Rule Check)</a:t>
            </a:r>
          </a:p>
        </p:txBody>
      </p:sp>
      <p:sp>
        <p:nvSpPr>
          <p:cNvPr id="292875" name="Text Box 11"/>
          <p:cNvSpPr txBox="1">
            <a:spLocks noChangeArrowheads="1"/>
          </p:cNvSpPr>
          <p:nvPr/>
        </p:nvSpPr>
        <p:spPr bwMode="auto">
          <a:xfrm>
            <a:off x="4876800" y="3363913"/>
            <a:ext cx="3943350" cy="841375"/>
          </a:xfrm>
          <a:prstGeom prst="rect">
            <a:avLst/>
          </a:prstGeom>
          <a:gradFill rotWithShape="1">
            <a:gsLst>
              <a:gs pos="0">
                <a:srgbClr val="CC00CC">
                  <a:gamma/>
                  <a:shade val="46275"/>
                  <a:invGamma/>
                </a:srgbClr>
              </a:gs>
              <a:gs pos="50000">
                <a:srgbClr val="CC00CC">
                  <a:alpha val="62000"/>
                </a:srgbClr>
              </a:gs>
              <a:gs pos="100000">
                <a:srgbClr val="CC00CC">
                  <a:gamma/>
                  <a:shade val="46275"/>
                  <a:invGamma/>
                </a:srgbClr>
              </a:gs>
            </a:gsLst>
            <a:lin ang="5400000" scaled="1"/>
          </a:gradFill>
          <a:ln w="19050">
            <a:solidFill>
              <a:srgbClr val="0000FF"/>
            </a:solidFill>
            <a:miter lim="800000"/>
            <a:headEnd/>
            <a:tailEnd/>
          </a:ln>
          <a:effectLst/>
        </p:spPr>
        <p:txBody>
          <a:bodyPr wrap="none" lIns="90000" tIns="46800" rIns="90000" bIns="46800">
            <a:spAutoFit/>
          </a:bodyPr>
          <a:lstStyle/>
          <a:p>
            <a:pPr algn="ctr">
              <a:defRPr/>
            </a:pPr>
            <a:r>
              <a:rPr lang="zh-CN" altLang="en-US" sz="2400" b="1" i="0">
                <a:solidFill>
                  <a:srgbClr val="FFFFFF"/>
                </a:solidFill>
                <a:latin typeface="Times New Roman" pitchFamily="18" charset="0"/>
              </a:rPr>
              <a:t>与电路图一致性验证</a:t>
            </a:r>
          </a:p>
          <a:p>
            <a:pPr algn="ctr">
              <a:defRPr/>
            </a:pPr>
            <a:r>
              <a:rPr lang="en-US" altLang="zh-CN" sz="2400" b="1" i="0">
                <a:solidFill>
                  <a:srgbClr val="FFFFFF"/>
                </a:solidFill>
                <a:latin typeface="Times New Roman" pitchFamily="18" charset="0"/>
              </a:rPr>
              <a:t>(LVS: Layout vs. Schematic)</a:t>
            </a:r>
          </a:p>
        </p:txBody>
      </p:sp>
      <p:sp>
        <p:nvSpPr>
          <p:cNvPr id="292876" name="Text Box 12"/>
          <p:cNvSpPr txBox="1">
            <a:spLocks noChangeArrowheads="1"/>
          </p:cNvSpPr>
          <p:nvPr/>
        </p:nvSpPr>
        <p:spPr bwMode="auto">
          <a:xfrm>
            <a:off x="4949825" y="4598988"/>
            <a:ext cx="3819525" cy="841375"/>
          </a:xfrm>
          <a:prstGeom prst="rect">
            <a:avLst/>
          </a:prstGeom>
          <a:gradFill rotWithShape="1">
            <a:gsLst>
              <a:gs pos="0">
                <a:srgbClr val="CC00CC">
                  <a:gamma/>
                  <a:shade val="46275"/>
                  <a:invGamma/>
                </a:srgbClr>
              </a:gs>
              <a:gs pos="50000">
                <a:srgbClr val="CC00CC">
                  <a:alpha val="62000"/>
                </a:srgbClr>
              </a:gs>
              <a:gs pos="100000">
                <a:srgbClr val="CC00CC">
                  <a:gamma/>
                  <a:shade val="46275"/>
                  <a:invGamma/>
                </a:srgbClr>
              </a:gs>
            </a:gsLst>
            <a:lin ang="5400000" scaled="1"/>
          </a:gradFill>
          <a:ln w="19050">
            <a:solidFill>
              <a:srgbClr val="0000FF"/>
            </a:solidFill>
            <a:miter lim="800000"/>
            <a:headEnd/>
            <a:tailEnd/>
          </a:ln>
          <a:effectLst/>
        </p:spPr>
        <p:txBody>
          <a:bodyPr wrap="none" lIns="90000" tIns="46800" rIns="90000" bIns="46800">
            <a:spAutoFit/>
          </a:bodyPr>
          <a:lstStyle/>
          <a:p>
            <a:pPr algn="ctr">
              <a:defRPr/>
            </a:pPr>
            <a:r>
              <a:rPr lang="zh-CN" altLang="en-US" sz="2400" b="1" i="0">
                <a:solidFill>
                  <a:srgbClr val="FFFFFF"/>
                </a:solidFill>
                <a:latin typeface="Times New Roman" pitchFamily="18" charset="0"/>
              </a:rPr>
              <a:t>寄生参数提取</a:t>
            </a:r>
          </a:p>
          <a:p>
            <a:pPr algn="ctr">
              <a:defRPr/>
            </a:pPr>
            <a:r>
              <a:rPr lang="en-US" altLang="zh-CN" sz="2400" b="1" i="0">
                <a:solidFill>
                  <a:srgbClr val="FFFFFF"/>
                </a:solidFill>
                <a:latin typeface="Times New Roman" pitchFamily="18" charset="0"/>
              </a:rPr>
              <a:t>(PE: Parasitical Extraction)</a:t>
            </a:r>
          </a:p>
        </p:txBody>
      </p:sp>
      <p:cxnSp>
        <p:nvCxnSpPr>
          <p:cNvPr id="292877" name="AutoShape 13"/>
          <p:cNvCxnSpPr>
            <a:cxnSpLocks noChangeShapeType="1"/>
          </p:cNvCxnSpPr>
          <p:nvPr/>
        </p:nvCxnSpPr>
        <p:spPr bwMode="auto">
          <a:xfrm rot="5400000" flipH="1" flipV="1">
            <a:off x="3275012" y="63501"/>
            <a:ext cx="2284413" cy="4792662"/>
          </a:xfrm>
          <a:prstGeom prst="bentConnector5">
            <a:avLst>
              <a:gd name="adj1" fmla="val -9588"/>
              <a:gd name="adj2" fmla="val 42995"/>
              <a:gd name="adj3" fmla="val 109588"/>
            </a:avLst>
          </a:prstGeom>
          <a:noFill/>
          <a:ln w="57150" cap="rnd">
            <a:solidFill>
              <a:srgbClr val="FF3300"/>
            </a:solidFill>
            <a:prstDash val="sysDot"/>
            <a:miter lim="800000"/>
            <a:headEnd/>
            <a:tailEnd type="triangle" w="med" len="med"/>
          </a:ln>
        </p:spPr>
      </p:cxnSp>
      <p:cxnSp>
        <p:nvCxnSpPr>
          <p:cNvPr id="292878" name="AutoShape 14"/>
          <p:cNvCxnSpPr>
            <a:cxnSpLocks noChangeShapeType="1"/>
          </p:cNvCxnSpPr>
          <p:nvPr/>
        </p:nvCxnSpPr>
        <p:spPr bwMode="auto">
          <a:xfrm>
            <a:off x="6813550" y="1812925"/>
            <a:ext cx="26988" cy="341313"/>
          </a:xfrm>
          <a:prstGeom prst="straightConnector1">
            <a:avLst/>
          </a:prstGeom>
          <a:noFill/>
          <a:ln w="57150" cap="rnd">
            <a:solidFill>
              <a:srgbClr val="FF3300"/>
            </a:solidFill>
            <a:prstDash val="sysDot"/>
            <a:round/>
            <a:headEnd/>
            <a:tailEnd type="triangle" w="med" len="med"/>
          </a:ln>
        </p:spPr>
      </p:cxnSp>
      <p:cxnSp>
        <p:nvCxnSpPr>
          <p:cNvPr id="292879" name="AutoShape 15"/>
          <p:cNvCxnSpPr>
            <a:cxnSpLocks noChangeShapeType="1"/>
          </p:cNvCxnSpPr>
          <p:nvPr/>
        </p:nvCxnSpPr>
        <p:spPr bwMode="auto">
          <a:xfrm>
            <a:off x="6840538" y="3014663"/>
            <a:ext cx="7937" cy="339725"/>
          </a:xfrm>
          <a:prstGeom prst="straightConnector1">
            <a:avLst/>
          </a:prstGeom>
          <a:noFill/>
          <a:ln w="57150" cap="rnd">
            <a:solidFill>
              <a:srgbClr val="FF3300"/>
            </a:solidFill>
            <a:prstDash val="sysDot"/>
            <a:round/>
            <a:headEnd/>
            <a:tailEnd type="triangle" w="med" len="med"/>
          </a:ln>
        </p:spPr>
      </p:cxnSp>
      <p:cxnSp>
        <p:nvCxnSpPr>
          <p:cNvPr id="292880" name="AutoShape 16"/>
          <p:cNvCxnSpPr>
            <a:cxnSpLocks noChangeShapeType="1"/>
          </p:cNvCxnSpPr>
          <p:nvPr/>
        </p:nvCxnSpPr>
        <p:spPr bwMode="auto">
          <a:xfrm>
            <a:off x="6848475" y="4214813"/>
            <a:ext cx="11113" cy="374650"/>
          </a:xfrm>
          <a:prstGeom prst="straightConnector1">
            <a:avLst/>
          </a:prstGeom>
          <a:noFill/>
          <a:ln w="57150" cap="rnd">
            <a:solidFill>
              <a:srgbClr val="FF3300"/>
            </a:solidFill>
            <a:prstDash val="sysDot"/>
            <a:round/>
            <a:headEnd/>
            <a:tailEnd type="triangle" w="med" len="med"/>
          </a:ln>
        </p:spPr>
      </p:cxnSp>
      <p:sp>
        <p:nvSpPr>
          <p:cNvPr id="292881" name="Text Box 17"/>
          <p:cNvSpPr txBox="1">
            <a:spLocks noChangeArrowheads="1"/>
          </p:cNvSpPr>
          <p:nvPr/>
        </p:nvSpPr>
        <p:spPr bwMode="auto">
          <a:xfrm>
            <a:off x="6330950" y="5878513"/>
            <a:ext cx="1119188" cy="476250"/>
          </a:xfrm>
          <a:prstGeom prst="rect">
            <a:avLst/>
          </a:prstGeom>
          <a:gradFill rotWithShape="1">
            <a:gsLst>
              <a:gs pos="0">
                <a:srgbClr val="CC00CC">
                  <a:gamma/>
                  <a:shade val="46275"/>
                  <a:invGamma/>
                </a:srgbClr>
              </a:gs>
              <a:gs pos="50000">
                <a:srgbClr val="CC00CC">
                  <a:alpha val="62000"/>
                </a:srgbClr>
              </a:gs>
              <a:gs pos="100000">
                <a:srgbClr val="CC00CC">
                  <a:gamma/>
                  <a:shade val="46275"/>
                  <a:invGamma/>
                </a:srgbClr>
              </a:gs>
            </a:gsLst>
            <a:lin ang="5400000" scaled="1"/>
          </a:gradFill>
          <a:ln w="19050">
            <a:solidFill>
              <a:srgbClr val="0000FF"/>
            </a:solidFill>
            <a:miter lim="800000"/>
            <a:headEnd/>
            <a:tailEnd/>
          </a:ln>
          <a:effectLst/>
        </p:spPr>
        <p:txBody>
          <a:bodyPr wrap="none" lIns="90000" tIns="46800" rIns="90000" bIns="46800">
            <a:spAutoFit/>
          </a:bodyPr>
          <a:lstStyle/>
          <a:p>
            <a:pPr algn="ctr">
              <a:defRPr/>
            </a:pPr>
            <a:r>
              <a:rPr lang="zh-CN" altLang="en-US" sz="2400" b="1" i="0">
                <a:solidFill>
                  <a:srgbClr val="FFFFFF"/>
                </a:solidFill>
                <a:latin typeface="Times New Roman" pitchFamily="18" charset="0"/>
              </a:rPr>
              <a:t>后仿真</a:t>
            </a:r>
          </a:p>
        </p:txBody>
      </p:sp>
      <p:cxnSp>
        <p:nvCxnSpPr>
          <p:cNvPr id="292882" name="AutoShape 18"/>
          <p:cNvCxnSpPr>
            <a:cxnSpLocks noChangeShapeType="1"/>
          </p:cNvCxnSpPr>
          <p:nvPr/>
        </p:nvCxnSpPr>
        <p:spPr bwMode="auto">
          <a:xfrm>
            <a:off x="6859588" y="5449888"/>
            <a:ext cx="31750" cy="419100"/>
          </a:xfrm>
          <a:prstGeom prst="straightConnector1">
            <a:avLst/>
          </a:prstGeom>
          <a:noFill/>
          <a:ln w="57150" cap="rnd">
            <a:solidFill>
              <a:srgbClr val="FF3300"/>
            </a:solidFill>
            <a:prstDash val="sysDot"/>
            <a:round/>
            <a:headEnd/>
            <a:tailEnd type="triangle" w="med" len="med"/>
          </a:ln>
        </p:spPr>
      </p:cxnSp>
      <p:sp>
        <p:nvSpPr>
          <p:cNvPr id="292883" name="Text Box 19"/>
          <p:cNvSpPr txBox="1">
            <a:spLocks noChangeArrowheads="1"/>
          </p:cNvSpPr>
          <p:nvPr/>
        </p:nvSpPr>
        <p:spPr bwMode="auto">
          <a:xfrm>
            <a:off x="3892550" y="5897563"/>
            <a:ext cx="1752600" cy="476250"/>
          </a:xfrm>
          <a:prstGeom prst="rect">
            <a:avLst/>
          </a:prstGeom>
          <a:gradFill rotWithShape="1">
            <a:gsLst>
              <a:gs pos="0">
                <a:srgbClr val="CC00CC">
                  <a:gamma/>
                  <a:shade val="46275"/>
                  <a:invGamma/>
                </a:srgbClr>
              </a:gs>
              <a:gs pos="50000">
                <a:srgbClr val="CC00CC">
                  <a:alpha val="62000"/>
                </a:srgbClr>
              </a:gs>
              <a:gs pos="100000">
                <a:srgbClr val="CC00CC">
                  <a:gamma/>
                  <a:shade val="46275"/>
                  <a:invGamma/>
                </a:srgbClr>
              </a:gs>
            </a:gsLst>
            <a:lin ang="5400000" scaled="1"/>
          </a:gradFill>
          <a:ln w="19050">
            <a:solidFill>
              <a:srgbClr val="0000FF"/>
            </a:solidFill>
            <a:miter lim="800000"/>
            <a:headEnd/>
            <a:tailEnd/>
          </a:ln>
          <a:effectLst/>
        </p:spPr>
        <p:txBody>
          <a:bodyPr lIns="90000" tIns="46800" rIns="90000" bIns="46800">
            <a:spAutoFit/>
          </a:bodyPr>
          <a:lstStyle/>
          <a:p>
            <a:pPr algn="ctr">
              <a:defRPr/>
            </a:pPr>
            <a:r>
              <a:rPr lang="en-US" altLang="zh-CN" sz="2400" b="1" i="0">
                <a:solidFill>
                  <a:srgbClr val="FFFFFF"/>
                </a:solidFill>
                <a:latin typeface="Times New Roman" pitchFamily="18" charset="0"/>
              </a:rPr>
              <a:t>GDSII</a:t>
            </a:r>
            <a:r>
              <a:rPr lang="zh-CN" altLang="en-US" sz="2400" b="1" i="0">
                <a:solidFill>
                  <a:srgbClr val="FFFFFF"/>
                </a:solidFill>
                <a:latin typeface="Times New Roman" pitchFamily="18" charset="0"/>
              </a:rPr>
              <a:t>文件</a:t>
            </a:r>
          </a:p>
        </p:txBody>
      </p:sp>
      <p:cxnSp>
        <p:nvCxnSpPr>
          <p:cNvPr id="292884" name="AutoShape 20"/>
          <p:cNvCxnSpPr>
            <a:cxnSpLocks noChangeShapeType="1"/>
          </p:cNvCxnSpPr>
          <p:nvPr/>
        </p:nvCxnSpPr>
        <p:spPr bwMode="auto">
          <a:xfrm flipH="1">
            <a:off x="5654675" y="6116638"/>
            <a:ext cx="666750" cy="19050"/>
          </a:xfrm>
          <a:prstGeom prst="straightConnector1">
            <a:avLst/>
          </a:prstGeom>
          <a:noFill/>
          <a:ln w="57150" cap="rnd">
            <a:solidFill>
              <a:srgbClr val="FF3300"/>
            </a:solidFill>
            <a:prstDash val="sysDot"/>
            <a:round/>
            <a:headEnd/>
            <a:tailEnd type="triangle" w="med" len="med"/>
          </a:ln>
        </p:spPr>
      </p:cxnSp>
      <p:sp>
        <p:nvSpPr>
          <p:cNvPr id="416805" name="Text Box 21"/>
          <p:cNvSpPr txBox="1">
            <a:spLocks noChangeArrowheads="1"/>
          </p:cNvSpPr>
          <p:nvPr/>
        </p:nvSpPr>
        <p:spPr bwMode="auto">
          <a:xfrm>
            <a:off x="120650" y="4470400"/>
            <a:ext cx="4448175" cy="396875"/>
          </a:xfrm>
          <a:prstGeom prst="rect">
            <a:avLst/>
          </a:prstGeom>
          <a:noFill/>
          <a:ln w="9525">
            <a:noFill/>
            <a:miter lim="800000"/>
            <a:headEnd/>
            <a:tailEnd/>
          </a:ln>
        </p:spPr>
        <p:txBody>
          <a:bodyPr>
            <a:spAutoFit/>
          </a:bodyPr>
          <a:lstStyle/>
          <a:p>
            <a:pPr algn="ctr">
              <a:spcBef>
                <a:spcPct val="35000"/>
              </a:spcBef>
            </a:pPr>
            <a:r>
              <a:rPr lang="en-US" altLang="zh-CN" b="1" i="0">
                <a:solidFill>
                  <a:srgbClr val="FF0000"/>
                </a:solidFill>
                <a:latin typeface="Times New Roman" pitchFamily="18" charset="0"/>
              </a:rPr>
              <a:t>CMOS</a:t>
            </a:r>
            <a:r>
              <a:rPr lang="zh-CN" altLang="en-US" b="1" i="0">
                <a:solidFill>
                  <a:srgbClr val="3F3494"/>
                </a:solidFill>
                <a:latin typeface="Times New Roman" pitchFamily="18" charset="0"/>
              </a:rPr>
              <a:t>、双极</a:t>
            </a:r>
            <a:r>
              <a:rPr lang="en-US" altLang="zh-CN" b="1" i="0">
                <a:solidFill>
                  <a:srgbClr val="3F3494"/>
                </a:solidFill>
                <a:latin typeface="Times New Roman" pitchFamily="18" charset="0"/>
              </a:rPr>
              <a:t>(Bipolar)</a:t>
            </a:r>
            <a:r>
              <a:rPr lang="zh-CN" altLang="en-US" b="1" i="0">
                <a:solidFill>
                  <a:srgbClr val="3F3494"/>
                </a:solidFill>
                <a:latin typeface="Times New Roman" pitchFamily="18" charset="0"/>
              </a:rPr>
              <a:t>、</a:t>
            </a:r>
            <a:r>
              <a:rPr lang="en-US" altLang="zh-CN" b="1" i="0">
                <a:solidFill>
                  <a:srgbClr val="3F3494"/>
                </a:solidFill>
                <a:latin typeface="Times New Roman" pitchFamily="18" charset="0"/>
              </a:rPr>
              <a:t>Bi-CMOS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92867"/>
                                        </p:tgtEl>
                                        <p:attrNameLst>
                                          <p:attrName>style.visibility</p:attrName>
                                        </p:attrNameLst>
                                      </p:cBhvr>
                                      <p:to>
                                        <p:strVal val="visible"/>
                                      </p:to>
                                    </p:set>
                                    <p:anim calcmode="lin" valueType="num">
                                      <p:cBhvr>
                                        <p:cTn id="7" dur="500" fill="hold"/>
                                        <p:tgtEl>
                                          <p:spTgt spid="292867"/>
                                        </p:tgtEl>
                                        <p:attrNameLst>
                                          <p:attrName>ppt_w</p:attrName>
                                        </p:attrNameLst>
                                      </p:cBhvr>
                                      <p:tavLst>
                                        <p:tav tm="0">
                                          <p:val>
                                            <p:fltVal val="0"/>
                                          </p:val>
                                        </p:tav>
                                        <p:tav tm="100000">
                                          <p:val>
                                            <p:strVal val="#ppt_w"/>
                                          </p:val>
                                        </p:tav>
                                      </p:tavLst>
                                    </p:anim>
                                    <p:anim calcmode="lin" valueType="num">
                                      <p:cBhvr>
                                        <p:cTn id="8" dur="500" fill="hold"/>
                                        <p:tgtEl>
                                          <p:spTgt spid="292867"/>
                                        </p:tgtEl>
                                        <p:attrNameLst>
                                          <p:attrName>ppt_h</p:attrName>
                                        </p:attrNameLst>
                                      </p:cBhvr>
                                      <p:tavLst>
                                        <p:tav tm="0">
                                          <p:val>
                                            <p:strVal val="#ppt_h"/>
                                          </p:val>
                                        </p:tav>
                                        <p:tav tm="100000">
                                          <p:val>
                                            <p:strVal val="#ppt_h"/>
                                          </p:val>
                                        </p:tav>
                                      </p:tavLst>
                                    </p:anim>
                                  </p:childTnLst>
                                </p:cTn>
                              </p:par>
                              <p:par>
                                <p:cTn id="9" presetID="17" presetClass="entr" presetSubtype="1" fill="hold" nodeType="withEffect">
                                  <p:stCondLst>
                                    <p:cond delay="0"/>
                                  </p:stCondLst>
                                  <p:childTnLst>
                                    <p:set>
                                      <p:cBhvr>
                                        <p:cTn id="10" dur="1" fill="hold">
                                          <p:stCondLst>
                                            <p:cond delay="0"/>
                                          </p:stCondLst>
                                        </p:cTn>
                                        <p:tgtEl>
                                          <p:spTgt spid="292868"/>
                                        </p:tgtEl>
                                        <p:attrNameLst>
                                          <p:attrName>style.visibility</p:attrName>
                                        </p:attrNameLst>
                                      </p:cBhvr>
                                      <p:to>
                                        <p:strVal val="visible"/>
                                      </p:to>
                                    </p:set>
                                    <p:anim calcmode="lin" valueType="num">
                                      <p:cBhvr>
                                        <p:cTn id="11" dur="500" fill="hold"/>
                                        <p:tgtEl>
                                          <p:spTgt spid="292868"/>
                                        </p:tgtEl>
                                        <p:attrNameLst>
                                          <p:attrName>ppt_x</p:attrName>
                                        </p:attrNameLst>
                                      </p:cBhvr>
                                      <p:tavLst>
                                        <p:tav tm="0">
                                          <p:val>
                                            <p:strVal val="#ppt_x"/>
                                          </p:val>
                                        </p:tav>
                                        <p:tav tm="100000">
                                          <p:val>
                                            <p:strVal val="#ppt_x"/>
                                          </p:val>
                                        </p:tav>
                                      </p:tavLst>
                                    </p:anim>
                                    <p:anim calcmode="lin" valueType="num">
                                      <p:cBhvr>
                                        <p:cTn id="12" dur="500" fill="hold"/>
                                        <p:tgtEl>
                                          <p:spTgt spid="292868"/>
                                        </p:tgtEl>
                                        <p:attrNameLst>
                                          <p:attrName>ppt_y</p:attrName>
                                        </p:attrNameLst>
                                      </p:cBhvr>
                                      <p:tavLst>
                                        <p:tav tm="0">
                                          <p:val>
                                            <p:strVal val="#ppt_y-#ppt_h/2"/>
                                          </p:val>
                                        </p:tav>
                                        <p:tav tm="100000">
                                          <p:val>
                                            <p:strVal val="#ppt_y"/>
                                          </p:val>
                                        </p:tav>
                                      </p:tavLst>
                                    </p:anim>
                                    <p:anim calcmode="lin" valueType="num">
                                      <p:cBhvr>
                                        <p:cTn id="13" dur="500" fill="hold"/>
                                        <p:tgtEl>
                                          <p:spTgt spid="292868"/>
                                        </p:tgtEl>
                                        <p:attrNameLst>
                                          <p:attrName>ppt_w</p:attrName>
                                        </p:attrNameLst>
                                      </p:cBhvr>
                                      <p:tavLst>
                                        <p:tav tm="0">
                                          <p:val>
                                            <p:strVal val="#ppt_w"/>
                                          </p:val>
                                        </p:tav>
                                        <p:tav tm="100000">
                                          <p:val>
                                            <p:strVal val="#ppt_w"/>
                                          </p:val>
                                        </p:tav>
                                      </p:tavLst>
                                    </p:anim>
                                    <p:anim calcmode="lin" valueType="num">
                                      <p:cBhvr>
                                        <p:cTn id="14" dur="500" fill="hold"/>
                                        <p:tgtEl>
                                          <p:spTgt spid="292868"/>
                                        </p:tgtEl>
                                        <p:attrNameLst>
                                          <p:attrName>ppt_h</p:attrName>
                                        </p:attrNameLst>
                                      </p:cBhvr>
                                      <p:tavLst>
                                        <p:tav tm="0">
                                          <p:val>
                                            <p:fltVal val="0"/>
                                          </p:val>
                                        </p:tav>
                                        <p:tav tm="100000">
                                          <p:val>
                                            <p:strVal val="#ppt_h"/>
                                          </p:val>
                                        </p:tav>
                                      </p:tavLst>
                                    </p:anim>
                                  </p:childTnLst>
                                </p:cTn>
                              </p:par>
                              <p:par>
                                <p:cTn id="15" presetID="17" presetClass="entr" presetSubtype="1" fill="hold" nodeType="withEffect">
                                  <p:stCondLst>
                                    <p:cond delay="0"/>
                                  </p:stCondLst>
                                  <p:childTnLst>
                                    <p:set>
                                      <p:cBhvr>
                                        <p:cTn id="16" dur="1" fill="hold">
                                          <p:stCondLst>
                                            <p:cond delay="0"/>
                                          </p:stCondLst>
                                        </p:cTn>
                                        <p:tgtEl>
                                          <p:spTgt spid="292869"/>
                                        </p:tgtEl>
                                        <p:attrNameLst>
                                          <p:attrName>style.visibility</p:attrName>
                                        </p:attrNameLst>
                                      </p:cBhvr>
                                      <p:to>
                                        <p:strVal val="visible"/>
                                      </p:to>
                                    </p:set>
                                    <p:anim calcmode="lin" valueType="num">
                                      <p:cBhvr>
                                        <p:cTn id="17" dur="500" fill="hold"/>
                                        <p:tgtEl>
                                          <p:spTgt spid="292869"/>
                                        </p:tgtEl>
                                        <p:attrNameLst>
                                          <p:attrName>ppt_x</p:attrName>
                                        </p:attrNameLst>
                                      </p:cBhvr>
                                      <p:tavLst>
                                        <p:tav tm="0">
                                          <p:val>
                                            <p:strVal val="#ppt_x"/>
                                          </p:val>
                                        </p:tav>
                                        <p:tav tm="100000">
                                          <p:val>
                                            <p:strVal val="#ppt_x"/>
                                          </p:val>
                                        </p:tav>
                                      </p:tavLst>
                                    </p:anim>
                                    <p:anim calcmode="lin" valueType="num">
                                      <p:cBhvr>
                                        <p:cTn id="18" dur="500" fill="hold"/>
                                        <p:tgtEl>
                                          <p:spTgt spid="292869"/>
                                        </p:tgtEl>
                                        <p:attrNameLst>
                                          <p:attrName>ppt_y</p:attrName>
                                        </p:attrNameLst>
                                      </p:cBhvr>
                                      <p:tavLst>
                                        <p:tav tm="0">
                                          <p:val>
                                            <p:strVal val="#ppt_y-#ppt_h/2"/>
                                          </p:val>
                                        </p:tav>
                                        <p:tav tm="100000">
                                          <p:val>
                                            <p:strVal val="#ppt_y"/>
                                          </p:val>
                                        </p:tav>
                                      </p:tavLst>
                                    </p:anim>
                                    <p:anim calcmode="lin" valueType="num">
                                      <p:cBhvr>
                                        <p:cTn id="19" dur="500" fill="hold"/>
                                        <p:tgtEl>
                                          <p:spTgt spid="292869"/>
                                        </p:tgtEl>
                                        <p:attrNameLst>
                                          <p:attrName>ppt_w</p:attrName>
                                        </p:attrNameLst>
                                      </p:cBhvr>
                                      <p:tavLst>
                                        <p:tav tm="0">
                                          <p:val>
                                            <p:strVal val="#ppt_w"/>
                                          </p:val>
                                        </p:tav>
                                        <p:tav tm="100000">
                                          <p:val>
                                            <p:strVal val="#ppt_w"/>
                                          </p:val>
                                        </p:tav>
                                      </p:tavLst>
                                    </p:anim>
                                    <p:anim calcmode="lin" valueType="num">
                                      <p:cBhvr>
                                        <p:cTn id="20" dur="500" fill="hold"/>
                                        <p:tgtEl>
                                          <p:spTgt spid="292869"/>
                                        </p:tgtEl>
                                        <p:attrNameLst>
                                          <p:attrName>ppt_h</p:attrName>
                                        </p:attrNameLst>
                                      </p:cBhvr>
                                      <p:tavLst>
                                        <p:tav tm="0">
                                          <p:val>
                                            <p:fltVal val="0"/>
                                          </p:val>
                                        </p:tav>
                                        <p:tav tm="100000">
                                          <p:val>
                                            <p:strVal val="#ppt_h"/>
                                          </p:val>
                                        </p:tav>
                                      </p:tavLst>
                                    </p:anim>
                                  </p:childTnLst>
                                </p:cTn>
                              </p:par>
                              <p:par>
                                <p:cTn id="21" presetID="17" presetClass="entr" presetSubtype="1" fill="hold" nodeType="withEffect">
                                  <p:stCondLst>
                                    <p:cond delay="0"/>
                                  </p:stCondLst>
                                  <p:childTnLst>
                                    <p:set>
                                      <p:cBhvr>
                                        <p:cTn id="22" dur="1" fill="hold">
                                          <p:stCondLst>
                                            <p:cond delay="0"/>
                                          </p:stCondLst>
                                        </p:cTn>
                                        <p:tgtEl>
                                          <p:spTgt spid="292870"/>
                                        </p:tgtEl>
                                        <p:attrNameLst>
                                          <p:attrName>style.visibility</p:attrName>
                                        </p:attrNameLst>
                                      </p:cBhvr>
                                      <p:to>
                                        <p:strVal val="visible"/>
                                      </p:to>
                                    </p:set>
                                    <p:anim calcmode="lin" valueType="num">
                                      <p:cBhvr>
                                        <p:cTn id="23" dur="500" fill="hold"/>
                                        <p:tgtEl>
                                          <p:spTgt spid="292870"/>
                                        </p:tgtEl>
                                        <p:attrNameLst>
                                          <p:attrName>ppt_x</p:attrName>
                                        </p:attrNameLst>
                                      </p:cBhvr>
                                      <p:tavLst>
                                        <p:tav tm="0">
                                          <p:val>
                                            <p:strVal val="#ppt_x"/>
                                          </p:val>
                                        </p:tav>
                                        <p:tav tm="100000">
                                          <p:val>
                                            <p:strVal val="#ppt_x"/>
                                          </p:val>
                                        </p:tav>
                                      </p:tavLst>
                                    </p:anim>
                                    <p:anim calcmode="lin" valueType="num">
                                      <p:cBhvr>
                                        <p:cTn id="24" dur="500" fill="hold"/>
                                        <p:tgtEl>
                                          <p:spTgt spid="292870"/>
                                        </p:tgtEl>
                                        <p:attrNameLst>
                                          <p:attrName>ppt_y</p:attrName>
                                        </p:attrNameLst>
                                      </p:cBhvr>
                                      <p:tavLst>
                                        <p:tav tm="0">
                                          <p:val>
                                            <p:strVal val="#ppt_y-#ppt_h/2"/>
                                          </p:val>
                                        </p:tav>
                                        <p:tav tm="100000">
                                          <p:val>
                                            <p:strVal val="#ppt_y"/>
                                          </p:val>
                                        </p:tav>
                                      </p:tavLst>
                                    </p:anim>
                                    <p:anim calcmode="lin" valueType="num">
                                      <p:cBhvr>
                                        <p:cTn id="25" dur="500" fill="hold"/>
                                        <p:tgtEl>
                                          <p:spTgt spid="292870"/>
                                        </p:tgtEl>
                                        <p:attrNameLst>
                                          <p:attrName>ppt_w</p:attrName>
                                        </p:attrNameLst>
                                      </p:cBhvr>
                                      <p:tavLst>
                                        <p:tav tm="0">
                                          <p:val>
                                            <p:strVal val="#ppt_w"/>
                                          </p:val>
                                        </p:tav>
                                        <p:tav tm="100000">
                                          <p:val>
                                            <p:strVal val="#ppt_w"/>
                                          </p:val>
                                        </p:tav>
                                      </p:tavLst>
                                    </p:anim>
                                    <p:anim calcmode="lin" valueType="num">
                                      <p:cBhvr>
                                        <p:cTn id="26" dur="500" fill="hold"/>
                                        <p:tgtEl>
                                          <p:spTgt spid="292870"/>
                                        </p:tgtEl>
                                        <p:attrNameLst>
                                          <p:attrName>ppt_h</p:attrName>
                                        </p:attrNameLst>
                                      </p:cBhvr>
                                      <p:tavLst>
                                        <p:tav tm="0">
                                          <p:val>
                                            <p:fltVal val="0"/>
                                          </p:val>
                                        </p:tav>
                                        <p:tav tm="100000">
                                          <p:val>
                                            <p:strVal val="#ppt_h"/>
                                          </p:val>
                                        </p:tav>
                                      </p:tavLst>
                                    </p:anim>
                                  </p:childTnLst>
                                </p:cTn>
                              </p:par>
                              <p:par>
                                <p:cTn id="27" presetID="17" presetClass="entr" presetSubtype="1" fill="hold" nodeType="withEffect">
                                  <p:stCondLst>
                                    <p:cond delay="0"/>
                                  </p:stCondLst>
                                  <p:childTnLst>
                                    <p:set>
                                      <p:cBhvr>
                                        <p:cTn id="28" dur="1" fill="hold">
                                          <p:stCondLst>
                                            <p:cond delay="0"/>
                                          </p:stCondLst>
                                        </p:cTn>
                                        <p:tgtEl>
                                          <p:spTgt spid="292871"/>
                                        </p:tgtEl>
                                        <p:attrNameLst>
                                          <p:attrName>style.visibility</p:attrName>
                                        </p:attrNameLst>
                                      </p:cBhvr>
                                      <p:to>
                                        <p:strVal val="visible"/>
                                      </p:to>
                                    </p:set>
                                    <p:anim calcmode="lin" valueType="num">
                                      <p:cBhvr>
                                        <p:cTn id="29" dur="500" fill="hold"/>
                                        <p:tgtEl>
                                          <p:spTgt spid="292871"/>
                                        </p:tgtEl>
                                        <p:attrNameLst>
                                          <p:attrName>ppt_x</p:attrName>
                                        </p:attrNameLst>
                                      </p:cBhvr>
                                      <p:tavLst>
                                        <p:tav tm="0">
                                          <p:val>
                                            <p:strVal val="#ppt_x"/>
                                          </p:val>
                                        </p:tav>
                                        <p:tav tm="100000">
                                          <p:val>
                                            <p:strVal val="#ppt_x"/>
                                          </p:val>
                                        </p:tav>
                                      </p:tavLst>
                                    </p:anim>
                                    <p:anim calcmode="lin" valueType="num">
                                      <p:cBhvr>
                                        <p:cTn id="30" dur="500" fill="hold"/>
                                        <p:tgtEl>
                                          <p:spTgt spid="292871"/>
                                        </p:tgtEl>
                                        <p:attrNameLst>
                                          <p:attrName>ppt_y</p:attrName>
                                        </p:attrNameLst>
                                      </p:cBhvr>
                                      <p:tavLst>
                                        <p:tav tm="0">
                                          <p:val>
                                            <p:strVal val="#ppt_y-#ppt_h/2"/>
                                          </p:val>
                                        </p:tav>
                                        <p:tav tm="100000">
                                          <p:val>
                                            <p:strVal val="#ppt_y"/>
                                          </p:val>
                                        </p:tav>
                                      </p:tavLst>
                                    </p:anim>
                                    <p:anim calcmode="lin" valueType="num">
                                      <p:cBhvr>
                                        <p:cTn id="31" dur="500" fill="hold"/>
                                        <p:tgtEl>
                                          <p:spTgt spid="292871"/>
                                        </p:tgtEl>
                                        <p:attrNameLst>
                                          <p:attrName>ppt_w</p:attrName>
                                        </p:attrNameLst>
                                      </p:cBhvr>
                                      <p:tavLst>
                                        <p:tav tm="0">
                                          <p:val>
                                            <p:strVal val="#ppt_w"/>
                                          </p:val>
                                        </p:tav>
                                        <p:tav tm="100000">
                                          <p:val>
                                            <p:strVal val="#ppt_w"/>
                                          </p:val>
                                        </p:tav>
                                      </p:tavLst>
                                    </p:anim>
                                    <p:anim calcmode="lin" valueType="num">
                                      <p:cBhvr>
                                        <p:cTn id="32" dur="500" fill="hold"/>
                                        <p:tgtEl>
                                          <p:spTgt spid="292871"/>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1" fill="hold" nodeType="clickEffect">
                                  <p:stCondLst>
                                    <p:cond delay="0"/>
                                  </p:stCondLst>
                                  <p:childTnLst>
                                    <p:set>
                                      <p:cBhvr>
                                        <p:cTn id="36" dur="1" fill="hold">
                                          <p:stCondLst>
                                            <p:cond delay="0"/>
                                          </p:stCondLst>
                                        </p:cTn>
                                        <p:tgtEl>
                                          <p:spTgt spid="292873"/>
                                        </p:tgtEl>
                                        <p:attrNameLst>
                                          <p:attrName>style.visibility</p:attrName>
                                        </p:attrNameLst>
                                      </p:cBhvr>
                                      <p:to>
                                        <p:strVal val="visible"/>
                                      </p:to>
                                    </p:set>
                                    <p:anim calcmode="lin" valueType="num">
                                      <p:cBhvr>
                                        <p:cTn id="37" dur="500" fill="hold"/>
                                        <p:tgtEl>
                                          <p:spTgt spid="292873"/>
                                        </p:tgtEl>
                                        <p:attrNameLst>
                                          <p:attrName>ppt_x</p:attrName>
                                        </p:attrNameLst>
                                      </p:cBhvr>
                                      <p:tavLst>
                                        <p:tav tm="0">
                                          <p:val>
                                            <p:strVal val="#ppt_x"/>
                                          </p:val>
                                        </p:tav>
                                        <p:tav tm="100000">
                                          <p:val>
                                            <p:strVal val="#ppt_x"/>
                                          </p:val>
                                        </p:tav>
                                      </p:tavLst>
                                    </p:anim>
                                    <p:anim calcmode="lin" valueType="num">
                                      <p:cBhvr>
                                        <p:cTn id="38" dur="500" fill="hold"/>
                                        <p:tgtEl>
                                          <p:spTgt spid="292873"/>
                                        </p:tgtEl>
                                        <p:attrNameLst>
                                          <p:attrName>ppt_y</p:attrName>
                                        </p:attrNameLst>
                                      </p:cBhvr>
                                      <p:tavLst>
                                        <p:tav tm="0">
                                          <p:val>
                                            <p:strVal val="#ppt_y-#ppt_h/2"/>
                                          </p:val>
                                        </p:tav>
                                        <p:tav tm="100000">
                                          <p:val>
                                            <p:strVal val="#ppt_y"/>
                                          </p:val>
                                        </p:tav>
                                      </p:tavLst>
                                    </p:anim>
                                    <p:anim calcmode="lin" valueType="num">
                                      <p:cBhvr>
                                        <p:cTn id="39" dur="500" fill="hold"/>
                                        <p:tgtEl>
                                          <p:spTgt spid="292873"/>
                                        </p:tgtEl>
                                        <p:attrNameLst>
                                          <p:attrName>ppt_w</p:attrName>
                                        </p:attrNameLst>
                                      </p:cBhvr>
                                      <p:tavLst>
                                        <p:tav tm="0">
                                          <p:val>
                                            <p:strVal val="#ppt_w"/>
                                          </p:val>
                                        </p:tav>
                                        <p:tav tm="100000">
                                          <p:val>
                                            <p:strVal val="#ppt_w"/>
                                          </p:val>
                                        </p:tav>
                                      </p:tavLst>
                                    </p:anim>
                                    <p:anim calcmode="lin" valueType="num">
                                      <p:cBhvr>
                                        <p:cTn id="40" dur="500" fill="hold"/>
                                        <p:tgtEl>
                                          <p:spTgt spid="292873"/>
                                        </p:tgtEl>
                                        <p:attrNameLst>
                                          <p:attrName>ppt_h</p:attrName>
                                        </p:attrNameLst>
                                      </p:cBhvr>
                                      <p:tavLst>
                                        <p:tav tm="0">
                                          <p:val>
                                            <p:fltVal val="0"/>
                                          </p:val>
                                        </p:tav>
                                        <p:tav tm="100000">
                                          <p:val>
                                            <p:strVal val="#ppt_h"/>
                                          </p:val>
                                        </p:tav>
                                      </p:tavLst>
                                    </p:anim>
                                  </p:childTnLst>
                                </p:cTn>
                              </p:par>
                              <p:par>
                                <p:cTn id="41" presetID="17" presetClass="entr" presetSubtype="1" fill="hold" nodeType="withEffect">
                                  <p:stCondLst>
                                    <p:cond delay="0"/>
                                  </p:stCondLst>
                                  <p:childTnLst>
                                    <p:set>
                                      <p:cBhvr>
                                        <p:cTn id="42" dur="1" fill="hold">
                                          <p:stCondLst>
                                            <p:cond delay="0"/>
                                          </p:stCondLst>
                                        </p:cTn>
                                        <p:tgtEl>
                                          <p:spTgt spid="292874"/>
                                        </p:tgtEl>
                                        <p:attrNameLst>
                                          <p:attrName>style.visibility</p:attrName>
                                        </p:attrNameLst>
                                      </p:cBhvr>
                                      <p:to>
                                        <p:strVal val="visible"/>
                                      </p:to>
                                    </p:set>
                                    <p:anim calcmode="lin" valueType="num">
                                      <p:cBhvr>
                                        <p:cTn id="43" dur="500" fill="hold"/>
                                        <p:tgtEl>
                                          <p:spTgt spid="292874"/>
                                        </p:tgtEl>
                                        <p:attrNameLst>
                                          <p:attrName>ppt_x</p:attrName>
                                        </p:attrNameLst>
                                      </p:cBhvr>
                                      <p:tavLst>
                                        <p:tav tm="0">
                                          <p:val>
                                            <p:strVal val="#ppt_x"/>
                                          </p:val>
                                        </p:tav>
                                        <p:tav tm="100000">
                                          <p:val>
                                            <p:strVal val="#ppt_x"/>
                                          </p:val>
                                        </p:tav>
                                      </p:tavLst>
                                    </p:anim>
                                    <p:anim calcmode="lin" valueType="num">
                                      <p:cBhvr>
                                        <p:cTn id="44" dur="500" fill="hold"/>
                                        <p:tgtEl>
                                          <p:spTgt spid="292874"/>
                                        </p:tgtEl>
                                        <p:attrNameLst>
                                          <p:attrName>ppt_y</p:attrName>
                                        </p:attrNameLst>
                                      </p:cBhvr>
                                      <p:tavLst>
                                        <p:tav tm="0">
                                          <p:val>
                                            <p:strVal val="#ppt_y-#ppt_h/2"/>
                                          </p:val>
                                        </p:tav>
                                        <p:tav tm="100000">
                                          <p:val>
                                            <p:strVal val="#ppt_y"/>
                                          </p:val>
                                        </p:tav>
                                      </p:tavLst>
                                    </p:anim>
                                    <p:anim calcmode="lin" valueType="num">
                                      <p:cBhvr>
                                        <p:cTn id="45" dur="500" fill="hold"/>
                                        <p:tgtEl>
                                          <p:spTgt spid="292874"/>
                                        </p:tgtEl>
                                        <p:attrNameLst>
                                          <p:attrName>ppt_w</p:attrName>
                                        </p:attrNameLst>
                                      </p:cBhvr>
                                      <p:tavLst>
                                        <p:tav tm="0">
                                          <p:val>
                                            <p:strVal val="#ppt_w"/>
                                          </p:val>
                                        </p:tav>
                                        <p:tav tm="100000">
                                          <p:val>
                                            <p:strVal val="#ppt_w"/>
                                          </p:val>
                                        </p:tav>
                                      </p:tavLst>
                                    </p:anim>
                                    <p:anim calcmode="lin" valueType="num">
                                      <p:cBhvr>
                                        <p:cTn id="46" dur="500" fill="hold"/>
                                        <p:tgtEl>
                                          <p:spTgt spid="292874"/>
                                        </p:tgtEl>
                                        <p:attrNameLst>
                                          <p:attrName>ppt_h</p:attrName>
                                        </p:attrNameLst>
                                      </p:cBhvr>
                                      <p:tavLst>
                                        <p:tav tm="0">
                                          <p:val>
                                            <p:fltVal val="0"/>
                                          </p:val>
                                        </p:tav>
                                        <p:tav tm="100000">
                                          <p:val>
                                            <p:strVal val="#ppt_h"/>
                                          </p:val>
                                        </p:tav>
                                      </p:tavLst>
                                    </p:anim>
                                  </p:childTnLst>
                                </p:cTn>
                              </p:par>
                              <p:par>
                                <p:cTn id="47" presetID="17" presetClass="entr" presetSubtype="1" fill="hold" nodeType="withEffect">
                                  <p:stCondLst>
                                    <p:cond delay="0"/>
                                  </p:stCondLst>
                                  <p:childTnLst>
                                    <p:set>
                                      <p:cBhvr>
                                        <p:cTn id="48" dur="1" fill="hold">
                                          <p:stCondLst>
                                            <p:cond delay="0"/>
                                          </p:stCondLst>
                                        </p:cTn>
                                        <p:tgtEl>
                                          <p:spTgt spid="292875"/>
                                        </p:tgtEl>
                                        <p:attrNameLst>
                                          <p:attrName>style.visibility</p:attrName>
                                        </p:attrNameLst>
                                      </p:cBhvr>
                                      <p:to>
                                        <p:strVal val="visible"/>
                                      </p:to>
                                    </p:set>
                                    <p:anim calcmode="lin" valueType="num">
                                      <p:cBhvr>
                                        <p:cTn id="49" dur="500" fill="hold"/>
                                        <p:tgtEl>
                                          <p:spTgt spid="292875"/>
                                        </p:tgtEl>
                                        <p:attrNameLst>
                                          <p:attrName>ppt_x</p:attrName>
                                        </p:attrNameLst>
                                      </p:cBhvr>
                                      <p:tavLst>
                                        <p:tav tm="0">
                                          <p:val>
                                            <p:strVal val="#ppt_x"/>
                                          </p:val>
                                        </p:tav>
                                        <p:tav tm="100000">
                                          <p:val>
                                            <p:strVal val="#ppt_x"/>
                                          </p:val>
                                        </p:tav>
                                      </p:tavLst>
                                    </p:anim>
                                    <p:anim calcmode="lin" valueType="num">
                                      <p:cBhvr>
                                        <p:cTn id="50" dur="500" fill="hold"/>
                                        <p:tgtEl>
                                          <p:spTgt spid="292875"/>
                                        </p:tgtEl>
                                        <p:attrNameLst>
                                          <p:attrName>ppt_y</p:attrName>
                                        </p:attrNameLst>
                                      </p:cBhvr>
                                      <p:tavLst>
                                        <p:tav tm="0">
                                          <p:val>
                                            <p:strVal val="#ppt_y-#ppt_h/2"/>
                                          </p:val>
                                        </p:tav>
                                        <p:tav tm="100000">
                                          <p:val>
                                            <p:strVal val="#ppt_y"/>
                                          </p:val>
                                        </p:tav>
                                      </p:tavLst>
                                    </p:anim>
                                    <p:anim calcmode="lin" valueType="num">
                                      <p:cBhvr>
                                        <p:cTn id="51" dur="500" fill="hold"/>
                                        <p:tgtEl>
                                          <p:spTgt spid="292875"/>
                                        </p:tgtEl>
                                        <p:attrNameLst>
                                          <p:attrName>ppt_w</p:attrName>
                                        </p:attrNameLst>
                                      </p:cBhvr>
                                      <p:tavLst>
                                        <p:tav tm="0">
                                          <p:val>
                                            <p:strVal val="#ppt_w"/>
                                          </p:val>
                                        </p:tav>
                                        <p:tav tm="100000">
                                          <p:val>
                                            <p:strVal val="#ppt_w"/>
                                          </p:val>
                                        </p:tav>
                                      </p:tavLst>
                                    </p:anim>
                                    <p:anim calcmode="lin" valueType="num">
                                      <p:cBhvr>
                                        <p:cTn id="52" dur="500" fill="hold"/>
                                        <p:tgtEl>
                                          <p:spTgt spid="292875"/>
                                        </p:tgtEl>
                                        <p:attrNameLst>
                                          <p:attrName>ppt_h</p:attrName>
                                        </p:attrNameLst>
                                      </p:cBhvr>
                                      <p:tavLst>
                                        <p:tav tm="0">
                                          <p:val>
                                            <p:fltVal val="0"/>
                                          </p:val>
                                        </p:tav>
                                        <p:tav tm="100000">
                                          <p:val>
                                            <p:strVal val="#ppt_h"/>
                                          </p:val>
                                        </p:tav>
                                      </p:tavLst>
                                    </p:anim>
                                  </p:childTnLst>
                                </p:cTn>
                              </p:par>
                              <p:par>
                                <p:cTn id="53" presetID="17" presetClass="entr" presetSubtype="1" fill="hold" nodeType="withEffect">
                                  <p:stCondLst>
                                    <p:cond delay="0"/>
                                  </p:stCondLst>
                                  <p:childTnLst>
                                    <p:set>
                                      <p:cBhvr>
                                        <p:cTn id="54" dur="1" fill="hold">
                                          <p:stCondLst>
                                            <p:cond delay="0"/>
                                          </p:stCondLst>
                                        </p:cTn>
                                        <p:tgtEl>
                                          <p:spTgt spid="292876"/>
                                        </p:tgtEl>
                                        <p:attrNameLst>
                                          <p:attrName>style.visibility</p:attrName>
                                        </p:attrNameLst>
                                      </p:cBhvr>
                                      <p:to>
                                        <p:strVal val="visible"/>
                                      </p:to>
                                    </p:set>
                                    <p:anim calcmode="lin" valueType="num">
                                      <p:cBhvr>
                                        <p:cTn id="55" dur="500" fill="hold"/>
                                        <p:tgtEl>
                                          <p:spTgt spid="292876"/>
                                        </p:tgtEl>
                                        <p:attrNameLst>
                                          <p:attrName>ppt_x</p:attrName>
                                        </p:attrNameLst>
                                      </p:cBhvr>
                                      <p:tavLst>
                                        <p:tav tm="0">
                                          <p:val>
                                            <p:strVal val="#ppt_x"/>
                                          </p:val>
                                        </p:tav>
                                        <p:tav tm="100000">
                                          <p:val>
                                            <p:strVal val="#ppt_x"/>
                                          </p:val>
                                        </p:tav>
                                      </p:tavLst>
                                    </p:anim>
                                    <p:anim calcmode="lin" valueType="num">
                                      <p:cBhvr>
                                        <p:cTn id="56" dur="500" fill="hold"/>
                                        <p:tgtEl>
                                          <p:spTgt spid="292876"/>
                                        </p:tgtEl>
                                        <p:attrNameLst>
                                          <p:attrName>ppt_y</p:attrName>
                                        </p:attrNameLst>
                                      </p:cBhvr>
                                      <p:tavLst>
                                        <p:tav tm="0">
                                          <p:val>
                                            <p:strVal val="#ppt_y-#ppt_h/2"/>
                                          </p:val>
                                        </p:tav>
                                        <p:tav tm="100000">
                                          <p:val>
                                            <p:strVal val="#ppt_y"/>
                                          </p:val>
                                        </p:tav>
                                      </p:tavLst>
                                    </p:anim>
                                    <p:anim calcmode="lin" valueType="num">
                                      <p:cBhvr>
                                        <p:cTn id="57" dur="500" fill="hold"/>
                                        <p:tgtEl>
                                          <p:spTgt spid="292876"/>
                                        </p:tgtEl>
                                        <p:attrNameLst>
                                          <p:attrName>ppt_w</p:attrName>
                                        </p:attrNameLst>
                                      </p:cBhvr>
                                      <p:tavLst>
                                        <p:tav tm="0">
                                          <p:val>
                                            <p:strVal val="#ppt_w"/>
                                          </p:val>
                                        </p:tav>
                                        <p:tav tm="100000">
                                          <p:val>
                                            <p:strVal val="#ppt_w"/>
                                          </p:val>
                                        </p:tav>
                                      </p:tavLst>
                                    </p:anim>
                                    <p:anim calcmode="lin" valueType="num">
                                      <p:cBhvr>
                                        <p:cTn id="58" dur="500" fill="hold"/>
                                        <p:tgtEl>
                                          <p:spTgt spid="292876"/>
                                        </p:tgtEl>
                                        <p:attrNameLst>
                                          <p:attrName>ppt_h</p:attrName>
                                        </p:attrNameLst>
                                      </p:cBhvr>
                                      <p:tavLst>
                                        <p:tav tm="0">
                                          <p:val>
                                            <p:fltVal val="0"/>
                                          </p:val>
                                        </p:tav>
                                        <p:tav tm="100000">
                                          <p:val>
                                            <p:strVal val="#ppt_h"/>
                                          </p:val>
                                        </p:tav>
                                      </p:tavLst>
                                    </p:anim>
                                  </p:childTnLst>
                                </p:cTn>
                              </p:par>
                              <p:par>
                                <p:cTn id="59" presetID="17" presetClass="entr" presetSubtype="1" fill="hold" nodeType="withEffect">
                                  <p:stCondLst>
                                    <p:cond delay="0"/>
                                  </p:stCondLst>
                                  <p:childTnLst>
                                    <p:set>
                                      <p:cBhvr>
                                        <p:cTn id="60" dur="1" fill="hold">
                                          <p:stCondLst>
                                            <p:cond delay="0"/>
                                          </p:stCondLst>
                                        </p:cTn>
                                        <p:tgtEl>
                                          <p:spTgt spid="292877"/>
                                        </p:tgtEl>
                                        <p:attrNameLst>
                                          <p:attrName>style.visibility</p:attrName>
                                        </p:attrNameLst>
                                      </p:cBhvr>
                                      <p:to>
                                        <p:strVal val="visible"/>
                                      </p:to>
                                    </p:set>
                                    <p:anim calcmode="lin" valueType="num">
                                      <p:cBhvr>
                                        <p:cTn id="61" dur="500" fill="hold"/>
                                        <p:tgtEl>
                                          <p:spTgt spid="292877"/>
                                        </p:tgtEl>
                                        <p:attrNameLst>
                                          <p:attrName>ppt_x</p:attrName>
                                        </p:attrNameLst>
                                      </p:cBhvr>
                                      <p:tavLst>
                                        <p:tav tm="0">
                                          <p:val>
                                            <p:strVal val="#ppt_x"/>
                                          </p:val>
                                        </p:tav>
                                        <p:tav tm="100000">
                                          <p:val>
                                            <p:strVal val="#ppt_x"/>
                                          </p:val>
                                        </p:tav>
                                      </p:tavLst>
                                    </p:anim>
                                    <p:anim calcmode="lin" valueType="num">
                                      <p:cBhvr>
                                        <p:cTn id="62" dur="500" fill="hold"/>
                                        <p:tgtEl>
                                          <p:spTgt spid="292877"/>
                                        </p:tgtEl>
                                        <p:attrNameLst>
                                          <p:attrName>ppt_y</p:attrName>
                                        </p:attrNameLst>
                                      </p:cBhvr>
                                      <p:tavLst>
                                        <p:tav tm="0">
                                          <p:val>
                                            <p:strVal val="#ppt_y-#ppt_h/2"/>
                                          </p:val>
                                        </p:tav>
                                        <p:tav tm="100000">
                                          <p:val>
                                            <p:strVal val="#ppt_y"/>
                                          </p:val>
                                        </p:tav>
                                      </p:tavLst>
                                    </p:anim>
                                    <p:anim calcmode="lin" valueType="num">
                                      <p:cBhvr>
                                        <p:cTn id="63" dur="500" fill="hold"/>
                                        <p:tgtEl>
                                          <p:spTgt spid="292877"/>
                                        </p:tgtEl>
                                        <p:attrNameLst>
                                          <p:attrName>ppt_w</p:attrName>
                                        </p:attrNameLst>
                                      </p:cBhvr>
                                      <p:tavLst>
                                        <p:tav tm="0">
                                          <p:val>
                                            <p:strVal val="#ppt_w"/>
                                          </p:val>
                                        </p:tav>
                                        <p:tav tm="100000">
                                          <p:val>
                                            <p:strVal val="#ppt_w"/>
                                          </p:val>
                                        </p:tav>
                                      </p:tavLst>
                                    </p:anim>
                                    <p:anim calcmode="lin" valueType="num">
                                      <p:cBhvr>
                                        <p:cTn id="64" dur="500" fill="hold"/>
                                        <p:tgtEl>
                                          <p:spTgt spid="292877"/>
                                        </p:tgtEl>
                                        <p:attrNameLst>
                                          <p:attrName>ppt_h</p:attrName>
                                        </p:attrNameLst>
                                      </p:cBhvr>
                                      <p:tavLst>
                                        <p:tav tm="0">
                                          <p:val>
                                            <p:fltVal val="0"/>
                                          </p:val>
                                        </p:tav>
                                        <p:tav tm="100000">
                                          <p:val>
                                            <p:strVal val="#ppt_h"/>
                                          </p:val>
                                        </p:tav>
                                      </p:tavLst>
                                    </p:anim>
                                  </p:childTnLst>
                                </p:cTn>
                              </p:par>
                              <p:par>
                                <p:cTn id="65" presetID="17" presetClass="entr" presetSubtype="1" fill="hold" nodeType="withEffect">
                                  <p:stCondLst>
                                    <p:cond delay="0"/>
                                  </p:stCondLst>
                                  <p:childTnLst>
                                    <p:set>
                                      <p:cBhvr>
                                        <p:cTn id="66" dur="1" fill="hold">
                                          <p:stCondLst>
                                            <p:cond delay="0"/>
                                          </p:stCondLst>
                                        </p:cTn>
                                        <p:tgtEl>
                                          <p:spTgt spid="292878"/>
                                        </p:tgtEl>
                                        <p:attrNameLst>
                                          <p:attrName>style.visibility</p:attrName>
                                        </p:attrNameLst>
                                      </p:cBhvr>
                                      <p:to>
                                        <p:strVal val="visible"/>
                                      </p:to>
                                    </p:set>
                                    <p:anim calcmode="lin" valueType="num">
                                      <p:cBhvr>
                                        <p:cTn id="67" dur="500" fill="hold"/>
                                        <p:tgtEl>
                                          <p:spTgt spid="292878"/>
                                        </p:tgtEl>
                                        <p:attrNameLst>
                                          <p:attrName>ppt_x</p:attrName>
                                        </p:attrNameLst>
                                      </p:cBhvr>
                                      <p:tavLst>
                                        <p:tav tm="0">
                                          <p:val>
                                            <p:strVal val="#ppt_x"/>
                                          </p:val>
                                        </p:tav>
                                        <p:tav tm="100000">
                                          <p:val>
                                            <p:strVal val="#ppt_x"/>
                                          </p:val>
                                        </p:tav>
                                      </p:tavLst>
                                    </p:anim>
                                    <p:anim calcmode="lin" valueType="num">
                                      <p:cBhvr>
                                        <p:cTn id="68" dur="500" fill="hold"/>
                                        <p:tgtEl>
                                          <p:spTgt spid="292878"/>
                                        </p:tgtEl>
                                        <p:attrNameLst>
                                          <p:attrName>ppt_y</p:attrName>
                                        </p:attrNameLst>
                                      </p:cBhvr>
                                      <p:tavLst>
                                        <p:tav tm="0">
                                          <p:val>
                                            <p:strVal val="#ppt_y-#ppt_h/2"/>
                                          </p:val>
                                        </p:tav>
                                        <p:tav tm="100000">
                                          <p:val>
                                            <p:strVal val="#ppt_y"/>
                                          </p:val>
                                        </p:tav>
                                      </p:tavLst>
                                    </p:anim>
                                    <p:anim calcmode="lin" valueType="num">
                                      <p:cBhvr>
                                        <p:cTn id="69" dur="500" fill="hold"/>
                                        <p:tgtEl>
                                          <p:spTgt spid="292878"/>
                                        </p:tgtEl>
                                        <p:attrNameLst>
                                          <p:attrName>ppt_w</p:attrName>
                                        </p:attrNameLst>
                                      </p:cBhvr>
                                      <p:tavLst>
                                        <p:tav tm="0">
                                          <p:val>
                                            <p:strVal val="#ppt_w"/>
                                          </p:val>
                                        </p:tav>
                                        <p:tav tm="100000">
                                          <p:val>
                                            <p:strVal val="#ppt_w"/>
                                          </p:val>
                                        </p:tav>
                                      </p:tavLst>
                                    </p:anim>
                                    <p:anim calcmode="lin" valueType="num">
                                      <p:cBhvr>
                                        <p:cTn id="70" dur="500" fill="hold"/>
                                        <p:tgtEl>
                                          <p:spTgt spid="292878"/>
                                        </p:tgtEl>
                                        <p:attrNameLst>
                                          <p:attrName>ppt_h</p:attrName>
                                        </p:attrNameLst>
                                      </p:cBhvr>
                                      <p:tavLst>
                                        <p:tav tm="0">
                                          <p:val>
                                            <p:fltVal val="0"/>
                                          </p:val>
                                        </p:tav>
                                        <p:tav tm="100000">
                                          <p:val>
                                            <p:strVal val="#ppt_h"/>
                                          </p:val>
                                        </p:tav>
                                      </p:tavLst>
                                    </p:anim>
                                  </p:childTnLst>
                                </p:cTn>
                              </p:par>
                              <p:par>
                                <p:cTn id="71" presetID="17" presetClass="entr" presetSubtype="1" fill="hold" nodeType="withEffect">
                                  <p:stCondLst>
                                    <p:cond delay="0"/>
                                  </p:stCondLst>
                                  <p:childTnLst>
                                    <p:set>
                                      <p:cBhvr>
                                        <p:cTn id="72" dur="1" fill="hold">
                                          <p:stCondLst>
                                            <p:cond delay="0"/>
                                          </p:stCondLst>
                                        </p:cTn>
                                        <p:tgtEl>
                                          <p:spTgt spid="292879"/>
                                        </p:tgtEl>
                                        <p:attrNameLst>
                                          <p:attrName>style.visibility</p:attrName>
                                        </p:attrNameLst>
                                      </p:cBhvr>
                                      <p:to>
                                        <p:strVal val="visible"/>
                                      </p:to>
                                    </p:set>
                                    <p:anim calcmode="lin" valueType="num">
                                      <p:cBhvr>
                                        <p:cTn id="73" dur="500" fill="hold"/>
                                        <p:tgtEl>
                                          <p:spTgt spid="292879"/>
                                        </p:tgtEl>
                                        <p:attrNameLst>
                                          <p:attrName>ppt_x</p:attrName>
                                        </p:attrNameLst>
                                      </p:cBhvr>
                                      <p:tavLst>
                                        <p:tav tm="0">
                                          <p:val>
                                            <p:strVal val="#ppt_x"/>
                                          </p:val>
                                        </p:tav>
                                        <p:tav tm="100000">
                                          <p:val>
                                            <p:strVal val="#ppt_x"/>
                                          </p:val>
                                        </p:tav>
                                      </p:tavLst>
                                    </p:anim>
                                    <p:anim calcmode="lin" valueType="num">
                                      <p:cBhvr>
                                        <p:cTn id="74" dur="500" fill="hold"/>
                                        <p:tgtEl>
                                          <p:spTgt spid="292879"/>
                                        </p:tgtEl>
                                        <p:attrNameLst>
                                          <p:attrName>ppt_y</p:attrName>
                                        </p:attrNameLst>
                                      </p:cBhvr>
                                      <p:tavLst>
                                        <p:tav tm="0">
                                          <p:val>
                                            <p:strVal val="#ppt_y-#ppt_h/2"/>
                                          </p:val>
                                        </p:tav>
                                        <p:tav tm="100000">
                                          <p:val>
                                            <p:strVal val="#ppt_y"/>
                                          </p:val>
                                        </p:tav>
                                      </p:tavLst>
                                    </p:anim>
                                    <p:anim calcmode="lin" valueType="num">
                                      <p:cBhvr>
                                        <p:cTn id="75" dur="500" fill="hold"/>
                                        <p:tgtEl>
                                          <p:spTgt spid="292879"/>
                                        </p:tgtEl>
                                        <p:attrNameLst>
                                          <p:attrName>ppt_w</p:attrName>
                                        </p:attrNameLst>
                                      </p:cBhvr>
                                      <p:tavLst>
                                        <p:tav tm="0">
                                          <p:val>
                                            <p:strVal val="#ppt_w"/>
                                          </p:val>
                                        </p:tav>
                                        <p:tav tm="100000">
                                          <p:val>
                                            <p:strVal val="#ppt_w"/>
                                          </p:val>
                                        </p:tav>
                                      </p:tavLst>
                                    </p:anim>
                                    <p:anim calcmode="lin" valueType="num">
                                      <p:cBhvr>
                                        <p:cTn id="76" dur="500" fill="hold"/>
                                        <p:tgtEl>
                                          <p:spTgt spid="292879"/>
                                        </p:tgtEl>
                                        <p:attrNameLst>
                                          <p:attrName>ppt_h</p:attrName>
                                        </p:attrNameLst>
                                      </p:cBhvr>
                                      <p:tavLst>
                                        <p:tav tm="0">
                                          <p:val>
                                            <p:fltVal val="0"/>
                                          </p:val>
                                        </p:tav>
                                        <p:tav tm="100000">
                                          <p:val>
                                            <p:strVal val="#ppt_h"/>
                                          </p:val>
                                        </p:tav>
                                      </p:tavLst>
                                    </p:anim>
                                  </p:childTnLst>
                                </p:cTn>
                              </p:par>
                              <p:par>
                                <p:cTn id="77" presetID="17" presetClass="entr" presetSubtype="1" fill="hold" nodeType="withEffect">
                                  <p:stCondLst>
                                    <p:cond delay="0"/>
                                  </p:stCondLst>
                                  <p:childTnLst>
                                    <p:set>
                                      <p:cBhvr>
                                        <p:cTn id="78" dur="1" fill="hold">
                                          <p:stCondLst>
                                            <p:cond delay="0"/>
                                          </p:stCondLst>
                                        </p:cTn>
                                        <p:tgtEl>
                                          <p:spTgt spid="292880"/>
                                        </p:tgtEl>
                                        <p:attrNameLst>
                                          <p:attrName>style.visibility</p:attrName>
                                        </p:attrNameLst>
                                      </p:cBhvr>
                                      <p:to>
                                        <p:strVal val="visible"/>
                                      </p:to>
                                    </p:set>
                                    <p:anim calcmode="lin" valueType="num">
                                      <p:cBhvr>
                                        <p:cTn id="79" dur="500" fill="hold"/>
                                        <p:tgtEl>
                                          <p:spTgt spid="292880"/>
                                        </p:tgtEl>
                                        <p:attrNameLst>
                                          <p:attrName>ppt_x</p:attrName>
                                        </p:attrNameLst>
                                      </p:cBhvr>
                                      <p:tavLst>
                                        <p:tav tm="0">
                                          <p:val>
                                            <p:strVal val="#ppt_x"/>
                                          </p:val>
                                        </p:tav>
                                        <p:tav tm="100000">
                                          <p:val>
                                            <p:strVal val="#ppt_x"/>
                                          </p:val>
                                        </p:tav>
                                      </p:tavLst>
                                    </p:anim>
                                    <p:anim calcmode="lin" valueType="num">
                                      <p:cBhvr>
                                        <p:cTn id="80" dur="500" fill="hold"/>
                                        <p:tgtEl>
                                          <p:spTgt spid="292880"/>
                                        </p:tgtEl>
                                        <p:attrNameLst>
                                          <p:attrName>ppt_y</p:attrName>
                                        </p:attrNameLst>
                                      </p:cBhvr>
                                      <p:tavLst>
                                        <p:tav tm="0">
                                          <p:val>
                                            <p:strVal val="#ppt_y-#ppt_h/2"/>
                                          </p:val>
                                        </p:tav>
                                        <p:tav tm="100000">
                                          <p:val>
                                            <p:strVal val="#ppt_y"/>
                                          </p:val>
                                        </p:tav>
                                      </p:tavLst>
                                    </p:anim>
                                    <p:anim calcmode="lin" valueType="num">
                                      <p:cBhvr>
                                        <p:cTn id="81" dur="500" fill="hold"/>
                                        <p:tgtEl>
                                          <p:spTgt spid="292880"/>
                                        </p:tgtEl>
                                        <p:attrNameLst>
                                          <p:attrName>ppt_w</p:attrName>
                                        </p:attrNameLst>
                                      </p:cBhvr>
                                      <p:tavLst>
                                        <p:tav tm="0">
                                          <p:val>
                                            <p:strVal val="#ppt_w"/>
                                          </p:val>
                                        </p:tav>
                                        <p:tav tm="100000">
                                          <p:val>
                                            <p:strVal val="#ppt_w"/>
                                          </p:val>
                                        </p:tav>
                                      </p:tavLst>
                                    </p:anim>
                                    <p:anim calcmode="lin" valueType="num">
                                      <p:cBhvr>
                                        <p:cTn id="82" dur="500" fill="hold"/>
                                        <p:tgtEl>
                                          <p:spTgt spid="292880"/>
                                        </p:tgtEl>
                                        <p:attrNameLst>
                                          <p:attrName>ppt_h</p:attrName>
                                        </p:attrNameLst>
                                      </p:cBhvr>
                                      <p:tavLst>
                                        <p:tav tm="0">
                                          <p:val>
                                            <p:fltVal val="0"/>
                                          </p:val>
                                        </p:tav>
                                        <p:tav tm="100000">
                                          <p:val>
                                            <p:strVal val="#ppt_h"/>
                                          </p:val>
                                        </p:tav>
                                      </p:tavLst>
                                    </p:anim>
                                  </p:childTnLst>
                                </p:cTn>
                              </p:par>
                              <p:par>
                                <p:cTn id="83" presetID="17" presetClass="entr" presetSubtype="1" fill="hold" nodeType="withEffect">
                                  <p:stCondLst>
                                    <p:cond delay="0"/>
                                  </p:stCondLst>
                                  <p:childTnLst>
                                    <p:set>
                                      <p:cBhvr>
                                        <p:cTn id="84" dur="1" fill="hold">
                                          <p:stCondLst>
                                            <p:cond delay="0"/>
                                          </p:stCondLst>
                                        </p:cTn>
                                        <p:tgtEl>
                                          <p:spTgt spid="292881"/>
                                        </p:tgtEl>
                                        <p:attrNameLst>
                                          <p:attrName>style.visibility</p:attrName>
                                        </p:attrNameLst>
                                      </p:cBhvr>
                                      <p:to>
                                        <p:strVal val="visible"/>
                                      </p:to>
                                    </p:set>
                                    <p:anim calcmode="lin" valueType="num">
                                      <p:cBhvr>
                                        <p:cTn id="85" dur="500" fill="hold"/>
                                        <p:tgtEl>
                                          <p:spTgt spid="292881"/>
                                        </p:tgtEl>
                                        <p:attrNameLst>
                                          <p:attrName>ppt_x</p:attrName>
                                        </p:attrNameLst>
                                      </p:cBhvr>
                                      <p:tavLst>
                                        <p:tav tm="0">
                                          <p:val>
                                            <p:strVal val="#ppt_x"/>
                                          </p:val>
                                        </p:tav>
                                        <p:tav tm="100000">
                                          <p:val>
                                            <p:strVal val="#ppt_x"/>
                                          </p:val>
                                        </p:tav>
                                      </p:tavLst>
                                    </p:anim>
                                    <p:anim calcmode="lin" valueType="num">
                                      <p:cBhvr>
                                        <p:cTn id="86" dur="500" fill="hold"/>
                                        <p:tgtEl>
                                          <p:spTgt spid="292881"/>
                                        </p:tgtEl>
                                        <p:attrNameLst>
                                          <p:attrName>ppt_y</p:attrName>
                                        </p:attrNameLst>
                                      </p:cBhvr>
                                      <p:tavLst>
                                        <p:tav tm="0">
                                          <p:val>
                                            <p:strVal val="#ppt_y-#ppt_h/2"/>
                                          </p:val>
                                        </p:tav>
                                        <p:tav tm="100000">
                                          <p:val>
                                            <p:strVal val="#ppt_y"/>
                                          </p:val>
                                        </p:tav>
                                      </p:tavLst>
                                    </p:anim>
                                    <p:anim calcmode="lin" valueType="num">
                                      <p:cBhvr>
                                        <p:cTn id="87" dur="500" fill="hold"/>
                                        <p:tgtEl>
                                          <p:spTgt spid="292881"/>
                                        </p:tgtEl>
                                        <p:attrNameLst>
                                          <p:attrName>ppt_w</p:attrName>
                                        </p:attrNameLst>
                                      </p:cBhvr>
                                      <p:tavLst>
                                        <p:tav tm="0">
                                          <p:val>
                                            <p:strVal val="#ppt_w"/>
                                          </p:val>
                                        </p:tav>
                                        <p:tav tm="100000">
                                          <p:val>
                                            <p:strVal val="#ppt_w"/>
                                          </p:val>
                                        </p:tav>
                                      </p:tavLst>
                                    </p:anim>
                                    <p:anim calcmode="lin" valueType="num">
                                      <p:cBhvr>
                                        <p:cTn id="88" dur="500" fill="hold"/>
                                        <p:tgtEl>
                                          <p:spTgt spid="292881"/>
                                        </p:tgtEl>
                                        <p:attrNameLst>
                                          <p:attrName>ppt_h</p:attrName>
                                        </p:attrNameLst>
                                      </p:cBhvr>
                                      <p:tavLst>
                                        <p:tav tm="0">
                                          <p:val>
                                            <p:fltVal val="0"/>
                                          </p:val>
                                        </p:tav>
                                        <p:tav tm="100000">
                                          <p:val>
                                            <p:strVal val="#ppt_h"/>
                                          </p:val>
                                        </p:tav>
                                      </p:tavLst>
                                    </p:anim>
                                  </p:childTnLst>
                                </p:cTn>
                              </p:par>
                              <p:par>
                                <p:cTn id="89" presetID="17" presetClass="entr" presetSubtype="1" fill="hold" nodeType="withEffect">
                                  <p:stCondLst>
                                    <p:cond delay="0"/>
                                  </p:stCondLst>
                                  <p:childTnLst>
                                    <p:set>
                                      <p:cBhvr>
                                        <p:cTn id="90" dur="1" fill="hold">
                                          <p:stCondLst>
                                            <p:cond delay="0"/>
                                          </p:stCondLst>
                                        </p:cTn>
                                        <p:tgtEl>
                                          <p:spTgt spid="292882"/>
                                        </p:tgtEl>
                                        <p:attrNameLst>
                                          <p:attrName>style.visibility</p:attrName>
                                        </p:attrNameLst>
                                      </p:cBhvr>
                                      <p:to>
                                        <p:strVal val="visible"/>
                                      </p:to>
                                    </p:set>
                                    <p:anim calcmode="lin" valueType="num">
                                      <p:cBhvr>
                                        <p:cTn id="91" dur="500" fill="hold"/>
                                        <p:tgtEl>
                                          <p:spTgt spid="292882"/>
                                        </p:tgtEl>
                                        <p:attrNameLst>
                                          <p:attrName>ppt_x</p:attrName>
                                        </p:attrNameLst>
                                      </p:cBhvr>
                                      <p:tavLst>
                                        <p:tav tm="0">
                                          <p:val>
                                            <p:strVal val="#ppt_x"/>
                                          </p:val>
                                        </p:tav>
                                        <p:tav tm="100000">
                                          <p:val>
                                            <p:strVal val="#ppt_x"/>
                                          </p:val>
                                        </p:tav>
                                      </p:tavLst>
                                    </p:anim>
                                    <p:anim calcmode="lin" valueType="num">
                                      <p:cBhvr>
                                        <p:cTn id="92" dur="500" fill="hold"/>
                                        <p:tgtEl>
                                          <p:spTgt spid="292882"/>
                                        </p:tgtEl>
                                        <p:attrNameLst>
                                          <p:attrName>ppt_y</p:attrName>
                                        </p:attrNameLst>
                                      </p:cBhvr>
                                      <p:tavLst>
                                        <p:tav tm="0">
                                          <p:val>
                                            <p:strVal val="#ppt_y-#ppt_h/2"/>
                                          </p:val>
                                        </p:tav>
                                        <p:tav tm="100000">
                                          <p:val>
                                            <p:strVal val="#ppt_y"/>
                                          </p:val>
                                        </p:tav>
                                      </p:tavLst>
                                    </p:anim>
                                    <p:anim calcmode="lin" valueType="num">
                                      <p:cBhvr>
                                        <p:cTn id="93" dur="500" fill="hold"/>
                                        <p:tgtEl>
                                          <p:spTgt spid="292882"/>
                                        </p:tgtEl>
                                        <p:attrNameLst>
                                          <p:attrName>ppt_w</p:attrName>
                                        </p:attrNameLst>
                                      </p:cBhvr>
                                      <p:tavLst>
                                        <p:tav tm="0">
                                          <p:val>
                                            <p:strVal val="#ppt_w"/>
                                          </p:val>
                                        </p:tav>
                                        <p:tav tm="100000">
                                          <p:val>
                                            <p:strVal val="#ppt_w"/>
                                          </p:val>
                                        </p:tav>
                                      </p:tavLst>
                                    </p:anim>
                                    <p:anim calcmode="lin" valueType="num">
                                      <p:cBhvr>
                                        <p:cTn id="94" dur="500" fill="hold"/>
                                        <p:tgtEl>
                                          <p:spTgt spid="292882"/>
                                        </p:tgtEl>
                                        <p:attrNameLst>
                                          <p:attrName>ppt_h</p:attrName>
                                        </p:attrNameLst>
                                      </p:cBhvr>
                                      <p:tavLst>
                                        <p:tav tm="0">
                                          <p:val>
                                            <p:fltVal val="0"/>
                                          </p:val>
                                        </p:tav>
                                        <p:tav tm="100000">
                                          <p:val>
                                            <p:strVal val="#ppt_h"/>
                                          </p:val>
                                        </p:tav>
                                      </p:tavLst>
                                    </p:anim>
                                  </p:childTnLst>
                                </p:cTn>
                              </p:par>
                              <p:par>
                                <p:cTn id="95" presetID="17" presetClass="entr" presetSubtype="1" fill="hold" nodeType="withEffect">
                                  <p:stCondLst>
                                    <p:cond delay="0"/>
                                  </p:stCondLst>
                                  <p:childTnLst>
                                    <p:set>
                                      <p:cBhvr>
                                        <p:cTn id="96" dur="1" fill="hold">
                                          <p:stCondLst>
                                            <p:cond delay="0"/>
                                          </p:stCondLst>
                                        </p:cTn>
                                        <p:tgtEl>
                                          <p:spTgt spid="292883"/>
                                        </p:tgtEl>
                                        <p:attrNameLst>
                                          <p:attrName>style.visibility</p:attrName>
                                        </p:attrNameLst>
                                      </p:cBhvr>
                                      <p:to>
                                        <p:strVal val="visible"/>
                                      </p:to>
                                    </p:set>
                                    <p:anim calcmode="lin" valueType="num">
                                      <p:cBhvr>
                                        <p:cTn id="97" dur="500" fill="hold"/>
                                        <p:tgtEl>
                                          <p:spTgt spid="292883"/>
                                        </p:tgtEl>
                                        <p:attrNameLst>
                                          <p:attrName>ppt_x</p:attrName>
                                        </p:attrNameLst>
                                      </p:cBhvr>
                                      <p:tavLst>
                                        <p:tav tm="0">
                                          <p:val>
                                            <p:strVal val="#ppt_x"/>
                                          </p:val>
                                        </p:tav>
                                        <p:tav tm="100000">
                                          <p:val>
                                            <p:strVal val="#ppt_x"/>
                                          </p:val>
                                        </p:tav>
                                      </p:tavLst>
                                    </p:anim>
                                    <p:anim calcmode="lin" valueType="num">
                                      <p:cBhvr>
                                        <p:cTn id="98" dur="500" fill="hold"/>
                                        <p:tgtEl>
                                          <p:spTgt spid="292883"/>
                                        </p:tgtEl>
                                        <p:attrNameLst>
                                          <p:attrName>ppt_y</p:attrName>
                                        </p:attrNameLst>
                                      </p:cBhvr>
                                      <p:tavLst>
                                        <p:tav tm="0">
                                          <p:val>
                                            <p:strVal val="#ppt_y-#ppt_h/2"/>
                                          </p:val>
                                        </p:tav>
                                        <p:tav tm="100000">
                                          <p:val>
                                            <p:strVal val="#ppt_y"/>
                                          </p:val>
                                        </p:tav>
                                      </p:tavLst>
                                    </p:anim>
                                    <p:anim calcmode="lin" valueType="num">
                                      <p:cBhvr>
                                        <p:cTn id="99" dur="500" fill="hold"/>
                                        <p:tgtEl>
                                          <p:spTgt spid="292883"/>
                                        </p:tgtEl>
                                        <p:attrNameLst>
                                          <p:attrName>ppt_w</p:attrName>
                                        </p:attrNameLst>
                                      </p:cBhvr>
                                      <p:tavLst>
                                        <p:tav tm="0">
                                          <p:val>
                                            <p:strVal val="#ppt_w"/>
                                          </p:val>
                                        </p:tav>
                                        <p:tav tm="100000">
                                          <p:val>
                                            <p:strVal val="#ppt_w"/>
                                          </p:val>
                                        </p:tav>
                                      </p:tavLst>
                                    </p:anim>
                                    <p:anim calcmode="lin" valueType="num">
                                      <p:cBhvr>
                                        <p:cTn id="100" dur="500" fill="hold"/>
                                        <p:tgtEl>
                                          <p:spTgt spid="292883"/>
                                        </p:tgtEl>
                                        <p:attrNameLst>
                                          <p:attrName>ppt_h</p:attrName>
                                        </p:attrNameLst>
                                      </p:cBhvr>
                                      <p:tavLst>
                                        <p:tav tm="0">
                                          <p:val>
                                            <p:fltVal val="0"/>
                                          </p:val>
                                        </p:tav>
                                        <p:tav tm="100000">
                                          <p:val>
                                            <p:strVal val="#ppt_h"/>
                                          </p:val>
                                        </p:tav>
                                      </p:tavLst>
                                    </p:anim>
                                  </p:childTnLst>
                                </p:cTn>
                              </p:par>
                              <p:par>
                                <p:cTn id="101" presetID="17" presetClass="entr" presetSubtype="1" fill="hold" nodeType="withEffect">
                                  <p:stCondLst>
                                    <p:cond delay="0"/>
                                  </p:stCondLst>
                                  <p:childTnLst>
                                    <p:set>
                                      <p:cBhvr>
                                        <p:cTn id="102" dur="1" fill="hold">
                                          <p:stCondLst>
                                            <p:cond delay="0"/>
                                          </p:stCondLst>
                                        </p:cTn>
                                        <p:tgtEl>
                                          <p:spTgt spid="292884"/>
                                        </p:tgtEl>
                                        <p:attrNameLst>
                                          <p:attrName>style.visibility</p:attrName>
                                        </p:attrNameLst>
                                      </p:cBhvr>
                                      <p:to>
                                        <p:strVal val="visible"/>
                                      </p:to>
                                    </p:set>
                                    <p:anim calcmode="lin" valueType="num">
                                      <p:cBhvr>
                                        <p:cTn id="103" dur="500" fill="hold"/>
                                        <p:tgtEl>
                                          <p:spTgt spid="292884"/>
                                        </p:tgtEl>
                                        <p:attrNameLst>
                                          <p:attrName>ppt_x</p:attrName>
                                        </p:attrNameLst>
                                      </p:cBhvr>
                                      <p:tavLst>
                                        <p:tav tm="0">
                                          <p:val>
                                            <p:strVal val="#ppt_x"/>
                                          </p:val>
                                        </p:tav>
                                        <p:tav tm="100000">
                                          <p:val>
                                            <p:strVal val="#ppt_x"/>
                                          </p:val>
                                        </p:tav>
                                      </p:tavLst>
                                    </p:anim>
                                    <p:anim calcmode="lin" valueType="num">
                                      <p:cBhvr>
                                        <p:cTn id="104" dur="500" fill="hold"/>
                                        <p:tgtEl>
                                          <p:spTgt spid="292884"/>
                                        </p:tgtEl>
                                        <p:attrNameLst>
                                          <p:attrName>ppt_y</p:attrName>
                                        </p:attrNameLst>
                                      </p:cBhvr>
                                      <p:tavLst>
                                        <p:tav tm="0">
                                          <p:val>
                                            <p:strVal val="#ppt_y-#ppt_h/2"/>
                                          </p:val>
                                        </p:tav>
                                        <p:tav tm="100000">
                                          <p:val>
                                            <p:strVal val="#ppt_y"/>
                                          </p:val>
                                        </p:tav>
                                      </p:tavLst>
                                    </p:anim>
                                    <p:anim calcmode="lin" valueType="num">
                                      <p:cBhvr>
                                        <p:cTn id="105" dur="500" fill="hold"/>
                                        <p:tgtEl>
                                          <p:spTgt spid="292884"/>
                                        </p:tgtEl>
                                        <p:attrNameLst>
                                          <p:attrName>ppt_w</p:attrName>
                                        </p:attrNameLst>
                                      </p:cBhvr>
                                      <p:tavLst>
                                        <p:tav tm="0">
                                          <p:val>
                                            <p:strVal val="#ppt_w"/>
                                          </p:val>
                                        </p:tav>
                                        <p:tav tm="100000">
                                          <p:val>
                                            <p:strVal val="#ppt_w"/>
                                          </p:val>
                                        </p:tav>
                                      </p:tavLst>
                                    </p:anim>
                                    <p:anim calcmode="lin" valueType="num">
                                      <p:cBhvr>
                                        <p:cTn id="106" dur="500" fill="hold"/>
                                        <p:tgtEl>
                                          <p:spTgt spid="29288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3" name="Rectangle 2"/>
          <p:cNvSpPr>
            <a:spLocks noGrp="1" noChangeArrowheads="1"/>
          </p:cNvSpPr>
          <p:nvPr>
            <p:ph type="title"/>
          </p:nvPr>
        </p:nvSpPr>
        <p:spPr>
          <a:xfrm>
            <a:off x="457200" y="914400"/>
            <a:ext cx="8229600" cy="455613"/>
          </a:xfrm>
        </p:spPr>
        <p:txBody>
          <a:bodyPr/>
          <a:lstStyle/>
          <a:p>
            <a:r>
              <a:rPr lang="zh-CN" altLang="en-US" smtClean="0">
                <a:solidFill>
                  <a:schemeClr val="tx1"/>
                </a:solidFill>
              </a:rPr>
              <a:t>数字集成电路设计流程</a:t>
            </a:r>
          </a:p>
        </p:txBody>
      </p:sp>
      <p:sp>
        <p:nvSpPr>
          <p:cNvPr id="293891" name="Text Box 3"/>
          <p:cNvSpPr txBox="1">
            <a:spLocks noChangeArrowheads="1"/>
          </p:cNvSpPr>
          <p:nvPr/>
        </p:nvSpPr>
        <p:spPr bwMode="auto">
          <a:xfrm>
            <a:off x="1066800" y="1222375"/>
            <a:ext cx="2038350" cy="476250"/>
          </a:xfrm>
          <a:prstGeom prst="rect">
            <a:avLst/>
          </a:prstGeom>
          <a:gradFill rotWithShape="1">
            <a:gsLst>
              <a:gs pos="0">
                <a:srgbClr val="0000FF">
                  <a:gamma/>
                  <a:shade val="46275"/>
                  <a:invGamma/>
                </a:srgbClr>
              </a:gs>
              <a:gs pos="50000">
                <a:srgbClr val="0000FF">
                  <a:alpha val="62000"/>
                </a:srgbClr>
              </a:gs>
              <a:gs pos="100000">
                <a:srgbClr val="0000FF">
                  <a:gamma/>
                  <a:shade val="46275"/>
                  <a:invGamma/>
                </a:srgbClr>
              </a:gs>
            </a:gsLst>
            <a:lin ang="5400000" scaled="1"/>
          </a:gradFill>
          <a:ln w="19050">
            <a:solidFill>
              <a:srgbClr val="0000FF"/>
            </a:solidFill>
            <a:miter lim="800000"/>
            <a:headEnd/>
            <a:tailEnd/>
          </a:ln>
          <a:effectLst/>
        </p:spPr>
        <p:txBody>
          <a:bodyPr wrap="none" lIns="90000" tIns="46800" rIns="90000" bIns="46800">
            <a:spAutoFit/>
          </a:bodyPr>
          <a:lstStyle/>
          <a:p>
            <a:pPr>
              <a:defRPr/>
            </a:pPr>
            <a:r>
              <a:rPr lang="zh-CN" altLang="en-US" sz="2400" b="1" i="0">
                <a:solidFill>
                  <a:srgbClr val="FFFFFF"/>
                </a:solidFill>
                <a:latin typeface="Arial" charset="0"/>
              </a:rPr>
              <a:t>数字电路设计</a:t>
            </a:r>
          </a:p>
        </p:txBody>
      </p:sp>
      <p:sp>
        <p:nvSpPr>
          <p:cNvPr id="293892" name="Text Box 4"/>
          <p:cNvSpPr txBox="1">
            <a:spLocks noChangeArrowheads="1"/>
          </p:cNvSpPr>
          <p:nvPr/>
        </p:nvSpPr>
        <p:spPr bwMode="auto">
          <a:xfrm>
            <a:off x="685800" y="2060575"/>
            <a:ext cx="2819400" cy="841375"/>
          </a:xfrm>
          <a:prstGeom prst="rect">
            <a:avLst/>
          </a:prstGeom>
          <a:gradFill rotWithShape="1">
            <a:gsLst>
              <a:gs pos="0">
                <a:srgbClr val="CC00CC">
                  <a:gamma/>
                  <a:shade val="46275"/>
                  <a:invGamma/>
                </a:srgbClr>
              </a:gs>
              <a:gs pos="50000">
                <a:srgbClr val="CC00CC">
                  <a:alpha val="62000"/>
                </a:srgbClr>
              </a:gs>
              <a:gs pos="100000">
                <a:srgbClr val="CC00CC">
                  <a:gamma/>
                  <a:shade val="46275"/>
                  <a:invGamma/>
                </a:srgbClr>
              </a:gs>
            </a:gsLst>
            <a:lin ang="5400000" scaled="1"/>
          </a:gradFill>
          <a:ln w="19050">
            <a:solidFill>
              <a:srgbClr val="0000FF"/>
            </a:solidFill>
            <a:miter lim="800000"/>
            <a:headEnd/>
            <a:tailEnd/>
          </a:ln>
          <a:effectLst/>
        </p:spPr>
        <p:txBody>
          <a:bodyPr lIns="90000" tIns="46800" rIns="90000" bIns="46800">
            <a:spAutoFit/>
          </a:bodyPr>
          <a:lstStyle/>
          <a:p>
            <a:pPr algn="ctr">
              <a:defRPr/>
            </a:pPr>
            <a:r>
              <a:rPr lang="en-US" altLang="zh-CN" sz="2400" b="1" i="0">
                <a:solidFill>
                  <a:srgbClr val="FFFFFF"/>
                </a:solidFill>
                <a:latin typeface="Arial" charset="0"/>
              </a:rPr>
              <a:t>Verilog/VHDL</a:t>
            </a:r>
            <a:r>
              <a:rPr lang="zh-CN" altLang="en-US" sz="2400" b="1" i="0">
                <a:solidFill>
                  <a:srgbClr val="FFFFFF"/>
                </a:solidFill>
                <a:latin typeface="Arial" charset="0"/>
              </a:rPr>
              <a:t>进行</a:t>
            </a:r>
          </a:p>
          <a:p>
            <a:pPr algn="ctr">
              <a:defRPr/>
            </a:pPr>
            <a:r>
              <a:rPr lang="zh-CN" altLang="en-US" sz="2400" b="1" i="0">
                <a:solidFill>
                  <a:srgbClr val="FFFFFF"/>
                </a:solidFill>
                <a:latin typeface="Arial" charset="0"/>
              </a:rPr>
              <a:t>行为级功能设计</a:t>
            </a:r>
          </a:p>
        </p:txBody>
      </p:sp>
      <p:sp>
        <p:nvSpPr>
          <p:cNvPr id="293893" name="Text Box 5"/>
          <p:cNvSpPr txBox="1">
            <a:spLocks noChangeArrowheads="1"/>
          </p:cNvSpPr>
          <p:nvPr/>
        </p:nvSpPr>
        <p:spPr bwMode="auto">
          <a:xfrm>
            <a:off x="914400" y="3355975"/>
            <a:ext cx="2420938" cy="476250"/>
          </a:xfrm>
          <a:prstGeom prst="rect">
            <a:avLst/>
          </a:prstGeom>
          <a:gradFill rotWithShape="1">
            <a:gsLst>
              <a:gs pos="0">
                <a:srgbClr val="CC00CC">
                  <a:gamma/>
                  <a:shade val="46275"/>
                  <a:invGamma/>
                </a:srgbClr>
              </a:gs>
              <a:gs pos="50000">
                <a:srgbClr val="CC00CC">
                  <a:alpha val="62000"/>
                </a:srgbClr>
              </a:gs>
              <a:gs pos="100000">
                <a:srgbClr val="CC00CC">
                  <a:gamma/>
                  <a:shade val="46275"/>
                  <a:invGamma/>
                </a:srgbClr>
              </a:gs>
            </a:gsLst>
            <a:lin ang="5400000" scaled="1"/>
          </a:gradFill>
          <a:ln w="19050">
            <a:solidFill>
              <a:srgbClr val="0000FF"/>
            </a:solidFill>
            <a:miter lim="800000"/>
            <a:headEnd/>
            <a:tailEnd/>
          </a:ln>
          <a:effectLst/>
        </p:spPr>
        <p:txBody>
          <a:bodyPr lIns="90000" tIns="46800" rIns="90000" bIns="46800">
            <a:spAutoFit/>
          </a:bodyPr>
          <a:lstStyle/>
          <a:p>
            <a:pPr>
              <a:defRPr/>
            </a:pPr>
            <a:r>
              <a:rPr lang="zh-CN" altLang="en-US" sz="2400" b="1" i="0">
                <a:solidFill>
                  <a:srgbClr val="FFFFFF"/>
                </a:solidFill>
                <a:latin typeface="Arial" charset="0"/>
              </a:rPr>
              <a:t>行为级功能仿真</a:t>
            </a:r>
          </a:p>
        </p:txBody>
      </p:sp>
      <p:sp>
        <p:nvSpPr>
          <p:cNvPr id="293894" name="Text Box 6"/>
          <p:cNvSpPr txBox="1">
            <a:spLocks noChangeArrowheads="1"/>
          </p:cNvSpPr>
          <p:nvPr/>
        </p:nvSpPr>
        <p:spPr bwMode="auto">
          <a:xfrm>
            <a:off x="914400" y="4194175"/>
            <a:ext cx="2455863" cy="476250"/>
          </a:xfrm>
          <a:prstGeom prst="rect">
            <a:avLst/>
          </a:prstGeom>
          <a:gradFill rotWithShape="1">
            <a:gsLst>
              <a:gs pos="0">
                <a:srgbClr val="CC00CC">
                  <a:gamma/>
                  <a:shade val="46275"/>
                  <a:invGamma/>
                </a:srgbClr>
              </a:gs>
              <a:gs pos="50000">
                <a:srgbClr val="CC00CC">
                  <a:alpha val="62000"/>
                </a:srgbClr>
              </a:gs>
              <a:gs pos="100000">
                <a:srgbClr val="CC00CC">
                  <a:gamma/>
                  <a:shade val="46275"/>
                  <a:invGamma/>
                </a:srgbClr>
              </a:gs>
            </a:gsLst>
            <a:lin ang="5400000" scaled="1"/>
          </a:gradFill>
          <a:ln w="19050">
            <a:solidFill>
              <a:srgbClr val="0000FF"/>
            </a:solidFill>
            <a:miter lim="800000"/>
            <a:headEnd/>
            <a:tailEnd/>
          </a:ln>
          <a:effectLst/>
        </p:spPr>
        <p:txBody>
          <a:bodyPr wrap="none" lIns="90000" tIns="46800" rIns="90000" bIns="46800">
            <a:spAutoFit/>
          </a:bodyPr>
          <a:lstStyle/>
          <a:p>
            <a:pPr>
              <a:defRPr/>
            </a:pPr>
            <a:r>
              <a:rPr lang="zh-CN" altLang="en-US" sz="2400" b="1" i="0">
                <a:solidFill>
                  <a:srgbClr val="FFFFFF"/>
                </a:solidFill>
                <a:latin typeface="Arial" charset="0"/>
              </a:rPr>
              <a:t>综合</a:t>
            </a:r>
            <a:r>
              <a:rPr lang="en-US" altLang="zh-CN" sz="2400" b="1" i="0">
                <a:solidFill>
                  <a:srgbClr val="FFFFFF"/>
                </a:solidFill>
                <a:latin typeface="Arial" charset="0"/>
              </a:rPr>
              <a:t>(Synthesis)</a:t>
            </a:r>
          </a:p>
        </p:txBody>
      </p:sp>
      <p:sp>
        <p:nvSpPr>
          <p:cNvPr id="293895" name="Text Box 7"/>
          <p:cNvSpPr txBox="1">
            <a:spLocks noChangeArrowheads="1"/>
          </p:cNvSpPr>
          <p:nvPr/>
        </p:nvSpPr>
        <p:spPr bwMode="auto">
          <a:xfrm>
            <a:off x="914400" y="5108575"/>
            <a:ext cx="2500313" cy="476250"/>
          </a:xfrm>
          <a:prstGeom prst="rect">
            <a:avLst/>
          </a:prstGeom>
          <a:gradFill rotWithShape="1">
            <a:gsLst>
              <a:gs pos="0">
                <a:srgbClr val="CC00CC">
                  <a:gamma/>
                  <a:shade val="46275"/>
                  <a:invGamma/>
                </a:srgbClr>
              </a:gs>
              <a:gs pos="50000">
                <a:srgbClr val="CC00CC">
                  <a:alpha val="62000"/>
                </a:srgbClr>
              </a:gs>
              <a:gs pos="100000">
                <a:srgbClr val="CC00CC">
                  <a:gamma/>
                  <a:shade val="46275"/>
                  <a:invGamma/>
                </a:srgbClr>
              </a:gs>
            </a:gsLst>
            <a:lin ang="5400000" scaled="1"/>
          </a:gradFill>
          <a:ln w="19050">
            <a:solidFill>
              <a:srgbClr val="0000FF"/>
            </a:solidFill>
            <a:miter lim="800000"/>
            <a:headEnd/>
            <a:tailEnd/>
          </a:ln>
          <a:effectLst/>
        </p:spPr>
        <p:txBody>
          <a:bodyPr lIns="90000" tIns="46800" rIns="90000" bIns="46800">
            <a:spAutoFit/>
          </a:bodyPr>
          <a:lstStyle/>
          <a:p>
            <a:pPr>
              <a:defRPr/>
            </a:pPr>
            <a:r>
              <a:rPr lang="zh-CN" altLang="en-US" sz="2400" b="1" i="0">
                <a:solidFill>
                  <a:srgbClr val="FFFFFF"/>
                </a:solidFill>
                <a:latin typeface="Arial" charset="0"/>
              </a:rPr>
              <a:t>门级</a:t>
            </a:r>
            <a:r>
              <a:rPr lang="en-US" altLang="zh-CN" sz="2400" b="1" i="0">
                <a:solidFill>
                  <a:srgbClr val="FFFFFF"/>
                </a:solidFill>
                <a:latin typeface="Arial" charset="0"/>
              </a:rPr>
              <a:t>verilog</a:t>
            </a:r>
            <a:r>
              <a:rPr lang="zh-CN" altLang="en-US" sz="2400" b="1" i="0">
                <a:solidFill>
                  <a:srgbClr val="FFFFFF"/>
                </a:solidFill>
                <a:latin typeface="Arial" charset="0"/>
              </a:rPr>
              <a:t>仿真</a:t>
            </a:r>
          </a:p>
        </p:txBody>
      </p:sp>
      <p:cxnSp>
        <p:nvCxnSpPr>
          <p:cNvPr id="293896" name="AutoShape 8"/>
          <p:cNvCxnSpPr>
            <a:cxnSpLocks noChangeShapeType="1"/>
          </p:cNvCxnSpPr>
          <p:nvPr/>
        </p:nvCxnSpPr>
        <p:spPr bwMode="auto">
          <a:xfrm>
            <a:off x="2085975" y="1708150"/>
            <a:ext cx="9525" cy="342900"/>
          </a:xfrm>
          <a:prstGeom prst="straightConnector1">
            <a:avLst/>
          </a:prstGeom>
          <a:noFill/>
          <a:ln w="57150" cap="rnd">
            <a:solidFill>
              <a:srgbClr val="FF3300"/>
            </a:solidFill>
            <a:prstDash val="sysDot"/>
            <a:round/>
            <a:headEnd/>
            <a:tailEnd type="triangle" w="med" len="med"/>
          </a:ln>
        </p:spPr>
      </p:cxnSp>
      <p:cxnSp>
        <p:nvCxnSpPr>
          <p:cNvPr id="293897" name="AutoShape 9"/>
          <p:cNvCxnSpPr>
            <a:cxnSpLocks noChangeShapeType="1"/>
          </p:cNvCxnSpPr>
          <p:nvPr/>
        </p:nvCxnSpPr>
        <p:spPr bwMode="auto">
          <a:xfrm>
            <a:off x="2095500" y="2911475"/>
            <a:ext cx="30163" cy="434975"/>
          </a:xfrm>
          <a:prstGeom prst="straightConnector1">
            <a:avLst/>
          </a:prstGeom>
          <a:noFill/>
          <a:ln w="57150" cap="rnd">
            <a:solidFill>
              <a:srgbClr val="FF3300"/>
            </a:solidFill>
            <a:prstDash val="sysDot"/>
            <a:round/>
            <a:headEnd/>
            <a:tailEnd type="triangle" w="med" len="med"/>
          </a:ln>
        </p:spPr>
      </p:cxnSp>
      <p:cxnSp>
        <p:nvCxnSpPr>
          <p:cNvPr id="293898" name="AutoShape 10"/>
          <p:cNvCxnSpPr>
            <a:cxnSpLocks noChangeShapeType="1"/>
          </p:cNvCxnSpPr>
          <p:nvPr/>
        </p:nvCxnSpPr>
        <p:spPr bwMode="auto">
          <a:xfrm>
            <a:off x="2125663" y="3841750"/>
            <a:ext cx="17462" cy="342900"/>
          </a:xfrm>
          <a:prstGeom prst="straightConnector1">
            <a:avLst/>
          </a:prstGeom>
          <a:noFill/>
          <a:ln w="57150" cap="rnd">
            <a:solidFill>
              <a:srgbClr val="FF3300"/>
            </a:solidFill>
            <a:prstDash val="sysDot"/>
            <a:round/>
            <a:headEnd/>
            <a:tailEnd type="triangle" w="med" len="med"/>
          </a:ln>
        </p:spPr>
      </p:cxnSp>
      <p:cxnSp>
        <p:nvCxnSpPr>
          <p:cNvPr id="293899" name="AutoShape 11"/>
          <p:cNvCxnSpPr>
            <a:cxnSpLocks noChangeShapeType="1"/>
          </p:cNvCxnSpPr>
          <p:nvPr/>
        </p:nvCxnSpPr>
        <p:spPr bwMode="auto">
          <a:xfrm>
            <a:off x="2143125" y="4679950"/>
            <a:ext cx="22225" cy="419100"/>
          </a:xfrm>
          <a:prstGeom prst="straightConnector1">
            <a:avLst/>
          </a:prstGeom>
          <a:noFill/>
          <a:ln w="57150" cap="rnd">
            <a:solidFill>
              <a:srgbClr val="FF3300"/>
            </a:solidFill>
            <a:prstDash val="sysDot"/>
            <a:round/>
            <a:headEnd/>
            <a:tailEnd type="triangle" w="med" len="med"/>
          </a:ln>
        </p:spPr>
      </p:cxnSp>
      <p:sp>
        <p:nvSpPr>
          <p:cNvPr id="293900" name="Text Box 12"/>
          <p:cNvSpPr txBox="1">
            <a:spLocks noChangeArrowheads="1"/>
          </p:cNvSpPr>
          <p:nvPr/>
        </p:nvSpPr>
        <p:spPr bwMode="auto">
          <a:xfrm>
            <a:off x="5867400" y="2193925"/>
            <a:ext cx="1905000" cy="841375"/>
          </a:xfrm>
          <a:prstGeom prst="rect">
            <a:avLst/>
          </a:prstGeom>
          <a:gradFill rotWithShape="1">
            <a:gsLst>
              <a:gs pos="0">
                <a:srgbClr val="CC00CC">
                  <a:gamma/>
                  <a:shade val="46275"/>
                  <a:invGamma/>
                </a:srgbClr>
              </a:gs>
              <a:gs pos="50000">
                <a:srgbClr val="CC00CC">
                  <a:alpha val="62000"/>
                </a:srgbClr>
              </a:gs>
              <a:gs pos="100000">
                <a:srgbClr val="CC00CC">
                  <a:gamma/>
                  <a:shade val="46275"/>
                  <a:invGamma/>
                </a:srgbClr>
              </a:gs>
            </a:gsLst>
            <a:lin ang="5400000" scaled="1"/>
          </a:gradFill>
          <a:ln w="19050">
            <a:solidFill>
              <a:srgbClr val="0000FF"/>
            </a:solidFill>
            <a:miter lim="800000"/>
            <a:headEnd/>
            <a:tailEnd/>
          </a:ln>
          <a:effectLst/>
        </p:spPr>
        <p:txBody>
          <a:bodyPr lIns="90000" tIns="46800" rIns="90000" bIns="46800">
            <a:spAutoFit/>
          </a:bodyPr>
          <a:lstStyle/>
          <a:p>
            <a:pPr algn="ctr">
              <a:defRPr/>
            </a:pPr>
            <a:r>
              <a:rPr lang="zh-CN" altLang="en-US" sz="2400" b="1" i="0">
                <a:solidFill>
                  <a:srgbClr val="FFFFFF"/>
                </a:solidFill>
                <a:latin typeface="Arial" charset="0"/>
              </a:rPr>
              <a:t>布局布线</a:t>
            </a:r>
            <a:r>
              <a:rPr lang="en-US" altLang="zh-CN" sz="2400" b="1" i="0">
                <a:solidFill>
                  <a:srgbClr val="FFFFFF"/>
                </a:solidFill>
                <a:latin typeface="Arial" charset="0"/>
              </a:rPr>
              <a:t>(LAYOUT)</a:t>
            </a:r>
          </a:p>
        </p:txBody>
      </p:sp>
      <p:cxnSp>
        <p:nvCxnSpPr>
          <p:cNvPr id="293901" name="AutoShape 13"/>
          <p:cNvCxnSpPr>
            <a:cxnSpLocks noChangeShapeType="1"/>
          </p:cNvCxnSpPr>
          <p:nvPr/>
        </p:nvCxnSpPr>
        <p:spPr bwMode="auto">
          <a:xfrm rot="5400000" flipH="1" flipV="1">
            <a:off x="2787650" y="1562100"/>
            <a:ext cx="3409950" cy="4654550"/>
          </a:xfrm>
          <a:prstGeom prst="bentConnector5">
            <a:avLst>
              <a:gd name="adj1" fmla="val -6426"/>
              <a:gd name="adj2" fmla="val 46861"/>
              <a:gd name="adj3" fmla="val 106426"/>
            </a:avLst>
          </a:prstGeom>
          <a:noFill/>
          <a:ln w="57150" cap="rnd">
            <a:solidFill>
              <a:srgbClr val="FF3300"/>
            </a:solidFill>
            <a:prstDash val="sysDot"/>
            <a:miter lim="800000"/>
            <a:headEnd/>
            <a:tailEnd type="triangle" w="med" len="med"/>
          </a:ln>
        </p:spPr>
      </p:cxnSp>
      <p:sp>
        <p:nvSpPr>
          <p:cNvPr id="293902" name="Text Box 14"/>
          <p:cNvSpPr txBox="1">
            <a:spLocks noChangeArrowheads="1"/>
          </p:cNvSpPr>
          <p:nvPr/>
        </p:nvSpPr>
        <p:spPr bwMode="auto">
          <a:xfrm>
            <a:off x="4800600" y="3432175"/>
            <a:ext cx="4038600" cy="841375"/>
          </a:xfrm>
          <a:prstGeom prst="rect">
            <a:avLst/>
          </a:prstGeom>
          <a:gradFill rotWithShape="1">
            <a:gsLst>
              <a:gs pos="0">
                <a:srgbClr val="CC00CC">
                  <a:gamma/>
                  <a:shade val="46275"/>
                  <a:invGamma/>
                </a:srgbClr>
              </a:gs>
              <a:gs pos="50000">
                <a:srgbClr val="CC00CC">
                  <a:alpha val="62000"/>
                </a:srgbClr>
              </a:gs>
              <a:gs pos="100000">
                <a:srgbClr val="CC00CC">
                  <a:gamma/>
                  <a:shade val="46275"/>
                  <a:invGamma/>
                </a:srgbClr>
              </a:gs>
            </a:gsLst>
            <a:lin ang="5400000" scaled="1"/>
          </a:gradFill>
          <a:ln w="19050">
            <a:solidFill>
              <a:srgbClr val="0000FF"/>
            </a:solidFill>
            <a:miter lim="800000"/>
            <a:headEnd/>
            <a:tailEnd/>
          </a:ln>
          <a:effectLst/>
        </p:spPr>
        <p:txBody>
          <a:bodyPr lIns="90000" tIns="46800" rIns="90000" bIns="46800">
            <a:spAutoFit/>
          </a:bodyPr>
          <a:lstStyle/>
          <a:p>
            <a:pPr algn="ctr">
              <a:defRPr/>
            </a:pPr>
            <a:r>
              <a:rPr lang="zh-CN" altLang="en-US" sz="2400" b="1" i="0">
                <a:solidFill>
                  <a:srgbClr val="FFFFFF"/>
                </a:solidFill>
                <a:latin typeface="Times New Roman" pitchFamily="18" charset="0"/>
              </a:rPr>
              <a:t>物理规则验证</a:t>
            </a:r>
          </a:p>
          <a:p>
            <a:pPr algn="ctr">
              <a:defRPr/>
            </a:pPr>
            <a:r>
              <a:rPr lang="en-US" altLang="zh-CN" sz="2400" b="1" i="0">
                <a:solidFill>
                  <a:srgbClr val="FFFFFF"/>
                </a:solidFill>
                <a:latin typeface="Times New Roman" pitchFamily="18" charset="0"/>
              </a:rPr>
              <a:t>(DRC: Design Rule Check)</a:t>
            </a:r>
          </a:p>
        </p:txBody>
      </p:sp>
      <p:sp>
        <p:nvSpPr>
          <p:cNvPr id="293903" name="Text Box 15"/>
          <p:cNvSpPr txBox="1">
            <a:spLocks noChangeArrowheads="1"/>
          </p:cNvSpPr>
          <p:nvPr/>
        </p:nvSpPr>
        <p:spPr bwMode="auto">
          <a:xfrm>
            <a:off x="4648200" y="4727575"/>
            <a:ext cx="4343400" cy="841375"/>
          </a:xfrm>
          <a:prstGeom prst="rect">
            <a:avLst/>
          </a:prstGeom>
          <a:gradFill rotWithShape="1">
            <a:gsLst>
              <a:gs pos="0">
                <a:srgbClr val="CC00CC">
                  <a:gamma/>
                  <a:shade val="46275"/>
                  <a:invGamma/>
                </a:srgbClr>
              </a:gs>
              <a:gs pos="50000">
                <a:srgbClr val="CC00CC">
                  <a:alpha val="62000"/>
                </a:srgbClr>
              </a:gs>
              <a:gs pos="100000">
                <a:srgbClr val="CC00CC">
                  <a:gamma/>
                  <a:shade val="46275"/>
                  <a:invGamma/>
                </a:srgbClr>
              </a:gs>
            </a:gsLst>
            <a:lin ang="5400000" scaled="1"/>
          </a:gradFill>
          <a:ln w="19050">
            <a:solidFill>
              <a:srgbClr val="0000FF"/>
            </a:solidFill>
            <a:miter lim="800000"/>
            <a:headEnd/>
            <a:tailEnd/>
          </a:ln>
          <a:effectLst/>
        </p:spPr>
        <p:txBody>
          <a:bodyPr lIns="90000" tIns="46800" rIns="90000" bIns="46800">
            <a:spAutoFit/>
          </a:bodyPr>
          <a:lstStyle/>
          <a:p>
            <a:pPr algn="ctr">
              <a:defRPr/>
            </a:pPr>
            <a:r>
              <a:rPr lang="zh-CN" altLang="en-US" sz="2400" b="1" i="0">
                <a:solidFill>
                  <a:srgbClr val="FFFFFF"/>
                </a:solidFill>
                <a:latin typeface="Arial" charset="0"/>
              </a:rPr>
              <a:t>与电路图一致性验证</a:t>
            </a:r>
          </a:p>
          <a:p>
            <a:pPr algn="ctr">
              <a:defRPr/>
            </a:pPr>
            <a:r>
              <a:rPr lang="en-US" altLang="zh-CN" sz="2400" b="1" i="0">
                <a:solidFill>
                  <a:srgbClr val="FFFFFF"/>
                </a:solidFill>
                <a:latin typeface="Arial" charset="0"/>
              </a:rPr>
              <a:t>(LVS: Layout vs. Schematic)</a:t>
            </a:r>
          </a:p>
        </p:txBody>
      </p:sp>
      <p:sp>
        <p:nvSpPr>
          <p:cNvPr id="293904" name="Text Box 16"/>
          <p:cNvSpPr txBox="1">
            <a:spLocks noChangeArrowheads="1"/>
          </p:cNvSpPr>
          <p:nvPr/>
        </p:nvSpPr>
        <p:spPr bwMode="auto">
          <a:xfrm>
            <a:off x="5943600" y="6003925"/>
            <a:ext cx="1752600" cy="476250"/>
          </a:xfrm>
          <a:prstGeom prst="rect">
            <a:avLst/>
          </a:prstGeom>
          <a:gradFill rotWithShape="1">
            <a:gsLst>
              <a:gs pos="0">
                <a:srgbClr val="CC00CC">
                  <a:gamma/>
                  <a:shade val="46275"/>
                  <a:invGamma/>
                </a:srgbClr>
              </a:gs>
              <a:gs pos="50000">
                <a:srgbClr val="CC00CC">
                  <a:alpha val="62000"/>
                </a:srgbClr>
              </a:gs>
              <a:gs pos="100000">
                <a:srgbClr val="CC00CC">
                  <a:gamma/>
                  <a:shade val="46275"/>
                  <a:invGamma/>
                </a:srgbClr>
              </a:gs>
            </a:gsLst>
            <a:lin ang="5400000" scaled="1"/>
          </a:gradFill>
          <a:ln w="19050">
            <a:solidFill>
              <a:srgbClr val="0000FF"/>
            </a:solidFill>
            <a:miter lim="800000"/>
            <a:headEnd/>
            <a:tailEnd/>
          </a:ln>
          <a:effectLst/>
        </p:spPr>
        <p:txBody>
          <a:bodyPr lIns="90000" tIns="46800" rIns="90000" bIns="46800">
            <a:spAutoFit/>
          </a:bodyPr>
          <a:lstStyle/>
          <a:p>
            <a:pPr algn="ctr">
              <a:defRPr/>
            </a:pPr>
            <a:r>
              <a:rPr lang="en-US" altLang="zh-CN" sz="2400" b="1" i="0">
                <a:solidFill>
                  <a:srgbClr val="FFFFFF"/>
                </a:solidFill>
                <a:latin typeface="Arial" charset="0"/>
              </a:rPr>
              <a:t>GDSII</a:t>
            </a:r>
            <a:r>
              <a:rPr lang="zh-CN" altLang="en-US" sz="2400" b="1" i="0">
                <a:solidFill>
                  <a:srgbClr val="FFFFFF"/>
                </a:solidFill>
                <a:latin typeface="Arial" charset="0"/>
              </a:rPr>
              <a:t>文件</a:t>
            </a:r>
          </a:p>
        </p:txBody>
      </p:sp>
      <p:cxnSp>
        <p:nvCxnSpPr>
          <p:cNvPr id="293905" name="AutoShape 17"/>
          <p:cNvCxnSpPr>
            <a:cxnSpLocks noChangeShapeType="1"/>
          </p:cNvCxnSpPr>
          <p:nvPr/>
        </p:nvCxnSpPr>
        <p:spPr bwMode="auto">
          <a:xfrm>
            <a:off x="6819900" y="3044825"/>
            <a:ext cx="0" cy="377825"/>
          </a:xfrm>
          <a:prstGeom prst="straightConnector1">
            <a:avLst/>
          </a:prstGeom>
          <a:noFill/>
          <a:ln w="57150" cap="rnd">
            <a:solidFill>
              <a:srgbClr val="FF3300"/>
            </a:solidFill>
            <a:prstDash val="sysDot"/>
            <a:round/>
            <a:headEnd/>
            <a:tailEnd type="triangle" w="med" len="med"/>
          </a:ln>
        </p:spPr>
      </p:cxnSp>
      <p:cxnSp>
        <p:nvCxnSpPr>
          <p:cNvPr id="293906" name="AutoShape 18"/>
          <p:cNvCxnSpPr>
            <a:cxnSpLocks noChangeShapeType="1"/>
          </p:cNvCxnSpPr>
          <p:nvPr/>
        </p:nvCxnSpPr>
        <p:spPr bwMode="auto">
          <a:xfrm>
            <a:off x="6819900" y="4283075"/>
            <a:ext cx="0" cy="434975"/>
          </a:xfrm>
          <a:prstGeom prst="straightConnector1">
            <a:avLst/>
          </a:prstGeom>
          <a:noFill/>
          <a:ln w="57150" cap="rnd">
            <a:solidFill>
              <a:srgbClr val="FF3300"/>
            </a:solidFill>
            <a:prstDash val="sysDot"/>
            <a:round/>
            <a:headEnd/>
            <a:tailEnd type="triangle" w="med" len="med"/>
          </a:ln>
        </p:spPr>
      </p:cxnSp>
      <p:cxnSp>
        <p:nvCxnSpPr>
          <p:cNvPr id="293907" name="AutoShape 19"/>
          <p:cNvCxnSpPr>
            <a:cxnSpLocks noChangeShapeType="1"/>
          </p:cNvCxnSpPr>
          <p:nvPr/>
        </p:nvCxnSpPr>
        <p:spPr bwMode="auto">
          <a:xfrm>
            <a:off x="6819900" y="5578475"/>
            <a:ext cx="0" cy="415925"/>
          </a:xfrm>
          <a:prstGeom prst="straightConnector1">
            <a:avLst/>
          </a:prstGeom>
          <a:noFill/>
          <a:ln w="57150" cap="rnd">
            <a:solidFill>
              <a:srgbClr val="FF3300"/>
            </a:solidFill>
            <a:prstDash val="sysDot"/>
            <a:round/>
            <a:headEnd/>
            <a:tailEnd type="triangle" w="med" len="med"/>
          </a:ln>
        </p:spPr>
      </p:cxnSp>
      <p:sp>
        <p:nvSpPr>
          <p:cNvPr id="417829" name="Text Box 20"/>
          <p:cNvSpPr txBox="1">
            <a:spLocks noChangeArrowheads="1"/>
          </p:cNvSpPr>
          <p:nvPr/>
        </p:nvSpPr>
        <p:spPr bwMode="auto">
          <a:xfrm>
            <a:off x="3810000" y="1069975"/>
            <a:ext cx="4964113" cy="701675"/>
          </a:xfrm>
          <a:prstGeom prst="rect">
            <a:avLst/>
          </a:prstGeom>
          <a:noFill/>
          <a:ln w="9525">
            <a:noFill/>
            <a:miter lim="800000"/>
            <a:headEnd/>
            <a:tailEnd/>
          </a:ln>
        </p:spPr>
        <p:txBody>
          <a:bodyPr wrap="none">
            <a:spAutoFit/>
          </a:bodyPr>
          <a:lstStyle/>
          <a:p>
            <a:pPr algn="ctr"/>
            <a:r>
              <a:rPr lang="en-US" altLang="zh-CN" b="1" i="0">
                <a:solidFill>
                  <a:srgbClr val="3F3494"/>
                </a:solidFill>
                <a:latin typeface="Times New Roman" pitchFamily="18" charset="0"/>
              </a:rPr>
              <a:t>CMOS</a:t>
            </a:r>
            <a:r>
              <a:rPr lang="en-US" altLang="zh-CN" i="0">
                <a:solidFill>
                  <a:srgbClr val="3F3494"/>
                </a:solidFill>
                <a:latin typeface="Times New Roman" pitchFamily="18" charset="0"/>
              </a:rPr>
              <a:t> </a:t>
            </a:r>
          </a:p>
          <a:p>
            <a:pPr algn="ctr"/>
            <a:r>
              <a:rPr lang="en-US" altLang="zh-CN" i="0">
                <a:solidFill>
                  <a:srgbClr val="3F3494"/>
                </a:solidFill>
                <a:latin typeface="Times New Roman" pitchFamily="18" charset="0"/>
              </a:rPr>
              <a:t>(</a:t>
            </a:r>
            <a:r>
              <a:rPr lang="en-US" altLang="zh-CN" b="1" i="0">
                <a:solidFill>
                  <a:srgbClr val="3F3494"/>
                </a:solidFill>
                <a:latin typeface="Times New Roman" pitchFamily="18" charset="0"/>
              </a:rPr>
              <a:t>C</a:t>
            </a:r>
            <a:r>
              <a:rPr lang="en-US" altLang="zh-CN" i="0">
                <a:solidFill>
                  <a:srgbClr val="3F3494"/>
                </a:solidFill>
                <a:latin typeface="Times New Roman" pitchFamily="18" charset="0"/>
              </a:rPr>
              <a:t>omplementary </a:t>
            </a:r>
            <a:r>
              <a:rPr lang="en-US" altLang="zh-CN" b="1" i="0">
                <a:solidFill>
                  <a:srgbClr val="3F3494"/>
                </a:solidFill>
                <a:latin typeface="Times New Roman" pitchFamily="18" charset="0"/>
              </a:rPr>
              <a:t>M</a:t>
            </a:r>
            <a:r>
              <a:rPr lang="en-US" altLang="zh-CN" i="0">
                <a:solidFill>
                  <a:srgbClr val="3F3494"/>
                </a:solidFill>
                <a:latin typeface="Times New Roman" pitchFamily="18" charset="0"/>
              </a:rPr>
              <a:t>etal </a:t>
            </a:r>
            <a:r>
              <a:rPr lang="en-US" altLang="zh-CN" b="1" i="0">
                <a:solidFill>
                  <a:srgbClr val="3F3494"/>
                </a:solidFill>
                <a:latin typeface="Times New Roman" pitchFamily="18" charset="0"/>
              </a:rPr>
              <a:t>O</a:t>
            </a:r>
            <a:r>
              <a:rPr lang="en-US" altLang="zh-CN" i="0">
                <a:solidFill>
                  <a:srgbClr val="3F3494"/>
                </a:solidFill>
                <a:latin typeface="Times New Roman" pitchFamily="18" charset="0"/>
              </a:rPr>
              <a:t>xide </a:t>
            </a:r>
            <a:r>
              <a:rPr lang="en-US" altLang="zh-CN" b="1" i="0">
                <a:solidFill>
                  <a:srgbClr val="3F3494"/>
                </a:solidFill>
                <a:latin typeface="Times New Roman" pitchFamily="18" charset="0"/>
              </a:rPr>
              <a:t>S</a:t>
            </a:r>
            <a:r>
              <a:rPr lang="en-US" altLang="zh-CN" i="0">
                <a:solidFill>
                  <a:srgbClr val="3F3494"/>
                </a:solidFill>
                <a:latin typeface="Times New Roman" pitchFamily="18" charset="0"/>
              </a:rPr>
              <a:t>emiconductor)</a:t>
            </a:r>
          </a:p>
        </p:txBody>
      </p:sp>
      <p:sp>
        <p:nvSpPr>
          <p:cNvPr id="417830" name="Rectangle 21"/>
          <p:cNvSpPr>
            <a:spLocks noChangeArrowheads="1"/>
          </p:cNvSpPr>
          <p:nvPr/>
        </p:nvSpPr>
        <p:spPr bwMode="auto">
          <a:xfrm>
            <a:off x="320675" y="635000"/>
            <a:ext cx="4667250" cy="506413"/>
          </a:xfrm>
          <a:prstGeom prst="rect">
            <a:avLst/>
          </a:prstGeom>
          <a:noFill/>
          <a:ln w="9525">
            <a:noFill/>
            <a:miter lim="800000"/>
            <a:headEnd/>
            <a:tailEnd/>
          </a:ln>
        </p:spPr>
        <p:txBody>
          <a:bodyPr>
            <a:spAutoFit/>
          </a:bodyPr>
          <a:lstStyle/>
          <a:p>
            <a:pPr eaLnBrk="0" hangingPunct="0">
              <a:lnSpc>
                <a:spcPct val="85000"/>
              </a:lnSpc>
            </a:pPr>
            <a:r>
              <a:rPr lang="zh-CN" altLang="en-US" sz="3200" i="0">
                <a:solidFill>
                  <a:schemeClr val="accent2"/>
                </a:solidFill>
                <a:latin typeface="Helvetica 55 Roman"/>
                <a:ea typeface="MS PGothic" pitchFamily="34" charset="-128"/>
              </a:rPr>
              <a:t>数字集成电路设计流程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93891"/>
                                        </p:tgtEl>
                                        <p:attrNameLst>
                                          <p:attrName>style.visibility</p:attrName>
                                        </p:attrNameLst>
                                      </p:cBhvr>
                                      <p:to>
                                        <p:strVal val="visible"/>
                                      </p:to>
                                    </p:set>
                                    <p:anim calcmode="lin" valueType="num">
                                      <p:cBhvr>
                                        <p:cTn id="7" dur="500" fill="hold"/>
                                        <p:tgtEl>
                                          <p:spTgt spid="293891"/>
                                        </p:tgtEl>
                                        <p:attrNameLst>
                                          <p:attrName>ppt_w</p:attrName>
                                        </p:attrNameLst>
                                      </p:cBhvr>
                                      <p:tavLst>
                                        <p:tav tm="0">
                                          <p:val>
                                            <p:fltVal val="0"/>
                                          </p:val>
                                        </p:tav>
                                        <p:tav tm="100000">
                                          <p:val>
                                            <p:strVal val="#ppt_w"/>
                                          </p:val>
                                        </p:tav>
                                      </p:tavLst>
                                    </p:anim>
                                    <p:anim calcmode="lin" valueType="num">
                                      <p:cBhvr>
                                        <p:cTn id="8" dur="500" fill="hold"/>
                                        <p:tgtEl>
                                          <p:spTgt spid="29389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 fill="hold" nodeType="clickEffect">
                                  <p:stCondLst>
                                    <p:cond delay="0"/>
                                  </p:stCondLst>
                                  <p:childTnLst>
                                    <p:set>
                                      <p:cBhvr>
                                        <p:cTn id="12" dur="1" fill="hold">
                                          <p:stCondLst>
                                            <p:cond delay="0"/>
                                          </p:stCondLst>
                                        </p:cTn>
                                        <p:tgtEl>
                                          <p:spTgt spid="293892"/>
                                        </p:tgtEl>
                                        <p:attrNameLst>
                                          <p:attrName>style.visibility</p:attrName>
                                        </p:attrNameLst>
                                      </p:cBhvr>
                                      <p:to>
                                        <p:strVal val="visible"/>
                                      </p:to>
                                    </p:set>
                                    <p:anim calcmode="lin" valueType="num">
                                      <p:cBhvr>
                                        <p:cTn id="13" dur="500" fill="hold"/>
                                        <p:tgtEl>
                                          <p:spTgt spid="293892"/>
                                        </p:tgtEl>
                                        <p:attrNameLst>
                                          <p:attrName>ppt_x</p:attrName>
                                        </p:attrNameLst>
                                      </p:cBhvr>
                                      <p:tavLst>
                                        <p:tav tm="0">
                                          <p:val>
                                            <p:strVal val="#ppt_x"/>
                                          </p:val>
                                        </p:tav>
                                        <p:tav tm="100000">
                                          <p:val>
                                            <p:strVal val="#ppt_x"/>
                                          </p:val>
                                        </p:tav>
                                      </p:tavLst>
                                    </p:anim>
                                    <p:anim calcmode="lin" valueType="num">
                                      <p:cBhvr>
                                        <p:cTn id="14" dur="500" fill="hold"/>
                                        <p:tgtEl>
                                          <p:spTgt spid="293892"/>
                                        </p:tgtEl>
                                        <p:attrNameLst>
                                          <p:attrName>ppt_y</p:attrName>
                                        </p:attrNameLst>
                                      </p:cBhvr>
                                      <p:tavLst>
                                        <p:tav tm="0">
                                          <p:val>
                                            <p:strVal val="#ppt_y-#ppt_h/2"/>
                                          </p:val>
                                        </p:tav>
                                        <p:tav tm="100000">
                                          <p:val>
                                            <p:strVal val="#ppt_y"/>
                                          </p:val>
                                        </p:tav>
                                      </p:tavLst>
                                    </p:anim>
                                    <p:anim calcmode="lin" valueType="num">
                                      <p:cBhvr>
                                        <p:cTn id="15" dur="500" fill="hold"/>
                                        <p:tgtEl>
                                          <p:spTgt spid="293892"/>
                                        </p:tgtEl>
                                        <p:attrNameLst>
                                          <p:attrName>ppt_w</p:attrName>
                                        </p:attrNameLst>
                                      </p:cBhvr>
                                      <p:tavLst>
                                        <p:tav tm="0">
                                          <p:val>
                                            <p:strVal val="#ppt_w"/>
                                          </p:val>
                                        </p:tav>
                                        <p:tav tm="100000">
                                          <p:val>
                                            <p:strVal val="#ppt_w"/>
                                          </p:val>
                                        </p:tav>
                                      </p:tavLst>
                                    </p:anim>
                                    <p:anim calcmode="lin" valueType="num">
                                      <p:cBhvr>
                                        <p:cTn id="16" dur="500" fill="hold"/>
                                        <p:tgtEl>
                                          <p:spTgt spid="293892"/>
                                        </p:tgtEl>
                                        <p:attrNameLst>
                                          <p:attrName>ppt_h</p:attrName>
                                        </p:attrNameLst>
                                      </p:cBhvr>
                                      <p:tavLst>
                                        <p:tav tm="0">
                                          <p:val>
                                            <p:fltVal val="0"/>
                                          </p:val>
                                        </p:tav>
                                        <p:tav tm="100000">
                                          <p:val>
                                            <p:strVal val="#ppt_h"/>
                                          </p:val>
                                        </p:tav>
                                      </p:tavLst>
                                    </p:anim>
                                  </p:childTnLst>
                                </p:cTn>
                              </p:par>
                              <p:par>
                                <p:cTn id="17" presetID="17" presetClass="entr" presetSubtype="1" fill="hold" nodeType="withEffect">
                                  <p:stCondLst>
                                    <p:cond delay="0"/>
                                  </p:stCondLst>
                                  <p:childTnLst>
                                    <p:set>
                                      <p:cBhvr>
                                        <p:cTn id="18" dur="1" fill="hold">
                                          <p:stCondLst>
                                            <p:cond delay="0"/>
                                          </p:stCondLst>
                                        </p:cTn>
                                        <p:tgtEl>
                                          <p:spTgt spid="293893"/>
                                        </p:tgtEl>
                                        <p:attrNameLst>
                                          <p:attrName>style.visibility</p:attrName>
                                        </p:attrNameLst>
                                      </p:cBhvr>
                                      <p:to>
                                        <p:strVal val="visible"/>
                                      </p:to>
                                    </p:set>
                                    <p:anim calcmode="lin" valueType="num">
                                      <p:cBhvr>
                                        <p:cTn id="19" dur="500" fill="hold"/>
                                        <p:tgtEl>
                                          <p:spTgt spid="293893"/>
                                        </p:tgtEl>
                                        <p:attrNameLst>
                                          <p:attrName>ppt_x</p:attrName>
                                        </p:attrNameLst>
                                      </p:cBhvr>
                                      <p:tavLst>
                                        <p:tav tm="0">
                                          <p:val>
                                            <p:strVal val="#ppt_x"/>
                                          </p:val>
                                        </p:tav>
                                        <p:tav tm="100000">
                                          <p:val>
                                            <p:strVal val="#ppt_x"/>
                                          </p:val>
                                        </p:tav>
                                      </p:tavLst>
                                    </p:anim>
                                    <p:anim calcmode="lin" valueType="num">
                                      <p:cBhvr>
                                        <p:cTn id="20" dur="500" fill="hold"/>
                                        <p:tgtEl>
                                          <p:spTgt spid="293893"/>
                                        </p:tgtEl>
                                        <p:attrNameLst>
                                          <p:attrName>ppt_y</p:attrName>
                                        </p:attrNameLst>
                                      </p:cBhvr>
                                      <p:tavLst>
                                        <p:tav tm="0">
                                          <p:val>
                                            <p:strVal val="#ppt_y-#ppt_h/2"/>
                                          </p:val>
                                        </p:tav>
                                        <p:tav tm="100000">
                                          <p:val>
                                            <p:strVal val="#ppt_y"/>
                                          </p:val>
                                        </p:tav>
                                      </p:tavLst>
                                    </p:anim>
                                    <p:anim calcmode="lin" valueType="num">
                                      <p:cBhvr>
                                        <p:cTn id="21" dur="500" fill="hold"/>
                                        <p:tgtEl>
                                          <p:spTgt spid="293893"/>
                                        </p:tgtEl>
                                        <p:attrNameLst>
                                          <p:attrName>ppt_w</p:attrName>
                                        </p:attrNameLst>
                                      </p:cBhvr>
                                      <p:tavLst>
                                        <p:tav tm="0">
                                          <p:val>
                                            <p:strVal val="#ppt_w"/>
                                          </p:val>
                                        </p:tav>
                                        <p:tav tm="100000">
                                          <p:val>
                                            <p:strVal val="#ppt_w"/>
                                          </p:val>
                                        </p:tav>
                                      </p:tavLst>
                                    </p:anim>
                                    <p:anim calcmode="lin" valueType="num">
                                      <p:cBhvr>
                                        <p:cTn id="22" dur="500" fill="hold"/>
                                        <p:tgtEl>
                                          <p:spTgt spid="293893"/>
                                        </p:tgtEl>
                                        <p:attrNameLst>
                                          <p:attrName>ppt_h</p:attrName>
                                        </p:attrNameLst>
                                      </p:cBhvr>
                                      <p:tavLst>
                                        <p:tav tm="0">
                                          <p:val>
                                            <p:fltVal val="0"/>
                                          </p:val>
                                        </p:tav>
                                        <p:tav tm="100000">
                                          <p:val>
                                            <p:strVal val="#ppt_h"/>
                                          </p:val>
                                        </p:tav>
                                      </p:tavLst>
                                    </p:anim>
                                  </p:childTnLst>
                                </p:cTn>
                              </p:par>
                              <p:par>
                                <p:cTn id="23" presetID="17" presetClass="entr" presetSubtype="1" fill="hold" nodeType="withEffect">
                                  <p:stCondLst>
                                    <p:cond delay="0"/>
                                  </p:stCondLst>
                                  <p:childTnLst>
                                    <p:set>
                                      <p:cBhvr>
                                        <p:cTn id="24" dur="1" fill="hold">
                                          <p:stCondLst>
                                            <p:cond delay="0"/>
                                          </p:stCondLst>
                                        </p:cTn>
                                        <p:tgtEl>
                                          <p:spTgt spid="293894"/>
                                        </p:tgtEl>
                                        <p:attrNameLst>
                                          <p:attrName>style.visibility</p:attrName>
                                        </p:attrNameLst>
                                      </p:cBhvr>
                                      <p:to>
                                        <p:strVal val="visible"/>
                                      </p:to>
                                    </p:set>
                                    <p:anim calcmode="lin" valueType="num">
                                      <p:cBhvr>
                                        <p:cTn id="25" dur="500" fill="hold"/>
                                        <p:tgtEl>
                                          <p:spTgt spid="293894"/>
                                        </p:tgtEl>
                                        <p:attrNameLst>
                                          <p:attrName>ppt_x</p:attrName>
                                        </p:attrNameLst>
                                      </p:cBhvr>
                                      <p:tavLst>
                                        <p:tav tm="0">
                                          <p:val>
                                            <p:strVal val="#ppt_x"/>
                                          </p:val>
                                        </p:tav>
                                        <p:tav tm="100000">
                                          <p:val>
                                            <p:strVal val="#ppt_x"/>
                                          </p:val>
                                        </p:tav>
                                      </p:tavLst>
                                    </p:anim>
                                    <p:anim calcmode="lin" valueType="num">
                                      <p:cBhvr>
                                        <p:cTn id="26" dur="500" fill="hold"/>
                                        <p:tgtEl>
                                          <p:spTgt spid="293894"/>
                                        </p:tgtEl>
                                        <p:attrNameLst>
                                          <p:attrName>ppt_y</p:attrName>
                                        </p:attrNameLst>
                                      </p:cBhvr>
                                      <p:tavLst>
                                        <p:tav tm="0">
                                          <p:val>
                                            <p:strVal val="#ppt_y-#ppt_h/2"/>
                                          </p:val>
                                        </p:tav>
                                        <p:tav tm="100000">
                                          <p:val>
                                            <p:strVal val="#ppt_y"/>
                                          </p:val>
                                        </p:tav>
                                      </p:tavLst>
                                    </p:anim>
                                    <p:anim calcmode="lin" valueType="num">
                                      <p:cBhvr>
                                        <p:cTn id="27" dur="500" fill="hold"/>
                                        <p:tgtEl>
                                          <p:spTgt spid="293894"/>
                                        </p:tgtEl>
                                        <p:attrNameLst>
                                          <p:attrName>ppt_w</p:attrName>
                                        </p:attrNameLst>
                                      </p:cBhvr>
                                      <p:tavLst>
                                        <p:tav tm="0">
                                          <p:val>
                                            <p:strVal val="#ppt_w"/>
                                          </p:val>
                                        </p:tav>
                                        <p:tav tm="100000">
                                          <p:val>
                                            <p:strVal val="#ppt_w"/>
                                          </p:val>
                                        </p:tav>
                                      </p:tavLst>
                                    </p:anim>
                                    <p:anim calcmode="lin" valueType="num">
                                      <p:cBhvr>
                                        <p:cTn id="28" dur="500" fill="hold"/>
                                        <p:tgtEl>
                                          <p:spTgt spid="293894"/>
                                        </p:tgtEl>
                                        <p:attrNameLst>
                                          <p:attrName>ppt_h</p:attrName>
                                        </p:attrNameLst>
                                      </p:cBhvr>
                                      <p:tavLst>
                                        <p:tav tm="0">
                                          <p:val>
                                            <p:fltVal val="0"/>
                                          </p:val>
                                        </p:tav>
                                        <p:tav tm="100000">
                                          <p:val>
                                            <p:strVal val="#ppt_h"/>
                                          </p:val>
                                        </p:tav>
                                      </p:tavLst>
                                    </p:anim>
                                  </p:childTnLst>
                                </p:cTn>
                              </p:par>
                              <p:par>
                                <p:cTn id="29" presetID="17" presetClass="entr" presetSubtype="1" fill="hold" nodeType="withEffect">
                                  <p:stCondLst>
                                    <p:cond delay="0"/>
                                  </p:stCondLst>
                                  <p:childTnLst>
                                    <p:set>
                                      <p:cBhvr>
                                        <p:cTn id="30" dur="1" fill="hold">
                                          <p:stCondLst>
                                            <p:cond delay="0"/>
                                          </p:stCondLst>
                                        </p:cTn>
                                        <p:tgtEl>
                                          <p:spTgt spid="293895"/>
                                        </p:tgtEl>
                                        <p:attrNameLst>
                                          <p:attrName>style.visibility</p:attrName>
                                        </p:attrNameLst>
                                      </p:cBhvr>
                                      <p:to>
                                        <p:strVal val="visible"/>
                                      </p:to>
                                    </p:set>
                                    <p:anim calcmode="lin" valueType="num">
                                      <p:cBhvr>
                                        <p:cTn id="31" dur="500" fill="hold"/>
                                        <p:tgtEl>
                                          <p:spTgt spid="293895"/>
                                        </p:tgtEl>
                                        <p:attrNameLst>
                                          <p:attrName>ppt_x</p:attrName>
                                        </p:attrNameLst>
                                      </p:cBhvr>
                                      <p:tavLst>
                                        <p:tav tm="0">
                                          <p:val>
                                            <p:strVal val="#ppt_x"/>
                                          </p:val>
                                        </p:tav>
                                        <p:tav tm="100000">
                                          <p:val>
                                            <p:strVal val="#ppt_x"/>
                                          </p:val>
                                        </p:tav>
                                      </p:tavLst>
                                    </p:anim>
                                    <p:anim calcmode="lin" valueType="num">
                                      <p:cBhvr>
                                        <p:cTn id="32" dur="500" fill="hold"/>
                                        <p:tgtEl>
                                          <p:spTgt spid="293895"/>
                                        </p:tgtEl>
                                        <p:attrNameLst>
                                          <p:attrName>ppt_y</p:attrName>
                                        </p:attrNameLst>
                                      </p:cBhvr>
                                      <p:tavLst>
                                        <p:tav tm="0">
                                          <p:val>
                                            <p:strVal val="#ppt_y-#ppt_h/2"/>
                                          </p:val>
                                        </p:tav>
                                        <p:tav tm="100000">
                                          <p:val>
                                            <p:strVal val="#ppt_y"/>
                                          </p:val>
                                        </p:tav>
                                      </p:tavLst>
                                    </p:anim>
                                    <p:anim calcmode="lin" valueType="num">
                                      <p:cBhvr>
                                        <p:cTn id="33" dur="500" fill="hold"/>
                                        <p:tgtEl>
                                          <p:spTgt spid="293895"/>
                                        </p:tgtEl>
                                        <p:attrNameLst>
                                          <p:attrName>ppt_w</p:attrName>
                                        </p:attrNameLst>
                                      </p:cBhvr>
                                      <p:tavLst>
                                        <p:tav tm="0">
                                          <p:val>
                                            <p:strVal val="#ppt_w"/>
                                          </p:val>
                                        </p:tav>
                                        <p:tav tm="100000">
                                          <p:val>
                                            <p:strVal val="#ppt_w"/>
                                          </p:val>
                                        </p:tav>
                                      </p:tavLst>
                                    </p:anim>
                                    <p:anim calcmode="lin" valueType="num">
                                      <p:cBhvr>
                                        <p:cTn id="34" dur="500" fill="hold"/>
                                        <p:tgtEl>
                                          <p:spTgt spid="293895"/>
                                        </p:tgtEl>
                                        <p:attrNameLst>
                                          <p:attrName>ppt_h</p:attrName>
                                        </p:attrNameLst>
                                      </p:cBhvr>
                                      <p:tavLst>
                                        <p:tav tm="0">
                                          <p:val>
                                            <p:fltVal val="0"/>
                                          </p:val>
                                        </p:tav>
                                        <p:tav tm="100000">
                                          <p:val>
                                            <p:strVal val="#ppt_h"/>
                                          </p:val>
                                        </p:tav>
                                      </p:tavLst>
                                    </p:anim>
                                  </p:childTnLst>
                                </p:cTn>
                              </p:par>
                              <p:par>
                                <p:cTn id="35" presetID="17" presetClass="entr" presetSubtype="1" fill="hold" nodeType="withEffect">
                                  <p:stCondLst>
                                    <p:cond delay="0"/>
                                  </p:stCondLst>
                                  <p:childTnLst>
                                    <p:set>
                                      <p:cBhvr>
                                        <p:cTn id="36" dur="1" fill="hold">
                                          <p:stCondLst>
                                            <p:cond delay="0"/>
                                          </p:stCondLst>
                                        </p:cTn>
                                        <p:tgtEl>
                                          <p:spTgt spid="293896"/>
                                        </p:tgtEl>
                                        <p:attrNameLst>
                                          <p:attrName>style.visibility</p:attrName>
                                        </p:attrNameLst>
                                      </p:cBhvr>
                                      <p:to>
                                        <p:strVal val="visible"/>
                                      </p:to>
                                    </p:set>
                                    <p:anim calcmode="lin" valueType="num">
                                      <p:cBhvr>
                                        <p:cTn id="37" dur="500" fill="hold"/>
                                        <p:tgtEl>
                                          <p:spTgt spid="293896"/>
                                        </p:tgtEl>
                                        <p:attrNameLst>
                                          <p:attrName>ppt_x</p:attrName>
                                        </p:attrNameLst>
                                      </p:cBhvr>
                                      <p:tavLst>
                                        <p:tav tm="0">
                                          <p:val>
                                            <p:strVal val="#ppt_x"/>
                                          </p:val>
                                        </p:tav>
                                        <p:tav tm="100000">
                                          <p:val>
                                            <p:strVal val="#ppt_x"/>
                                          </p:val>
                                        </p:tav>
                                      </p:tavLst>
                                    </p:anim>
                                    <p:anim calcmode="lin" valueType="num">
                                      <p:cBhvr>
                                        <p:cTn id="38" dur="500" fill="hold"/>
                                        <p:tgtEl>
                                          <p:spTgt spid="293896"/>
                                        </p:tgtEl>
                                        <p:attrNameLst>
                                          <p:attrName>ppt_y</p:attrName>
                                        </p:attrNameLst>
                                      </p:cBhvr>
                                      <p:tavLst>
                                        <p:tav tm="0">
                                          <p:val>
                                            <p:strVal val="#ppt_y-#ppt_h/2"/>
                                          </p:val>
                                        </p:tav>
                                        <p:tav tm="100000">
                                          <p:val>
                                            <p:strVal val="#ppt_y"/>
                                          </p:val>
                                        </p:tav>
                                      </p:tavLst>
                                    </p:anim>
                                    <p:anim calcmode="lin" valueType="num">
                                      <p:cBhvr>
                                        <p:cTn id="39" dur="500" fill="hold"/>
                                        <p:tgtEl>
                                          <p:spTgt spid="293896"/>
                                        </p:tgtEl>
                                        <p:attrNameLst>
                                          <p:attrName>ppt_w</p:attrName>
                                        </p:attrNameLst>
                                      </p:cBhvr>
                                      <p:tavLst>
                                        <p:tav tm="0">
                                          <p:val>
                                            <p:strVal val="#ppt_w"/>
                                          </p:val>
                                        </p:tav>
                                        <p:tav tm="100000">
                                          <p:val>
                                            <p:strVal val="#ppt_w"/>
                                          </p:val>
                                        </p:tav>
                                      </p:tavLst>
                                    </p:anim>
                                    <p:anim calcmode="lin" valueType="num">
                                      <p:cBhvr>
                                        <p:cTn id="40" dur="500" fill="hold"/>
                                        <p:tgtEl>
                                          <p:spTgt spid="293896"/>
                                        </p:tgtEl>
                                        <p:attrNameLst>
                                          <p:attrName>ppt_h</p:attrName>
                                        </p:attrNameLst>
                                      </p:cBhvr>
                                      <p:tavLst>
                                        <p:tav tm="0">
                                          <p:val>
                                            <p:fltVal val="0"/>
                                          </p:val>
                                        </p:tav>
                                        <p:tav tm="100000">
                                          <p:val>
                                            <p:strVal val="#ppt_h"/>
                                          </p:val>
                                        </p:tav>
                                      </p:tavLst>
                                    </p:anim>
                                  </p:childTnLst>
                                </p:cTn>
                              </p:par>
                              <p:par>
                                <p:cTn id="41" presetID="17" presetClass="entr" presetSubtype="1" fill="hold" nodeType="withEffect">
                                  <p:stCondLst>
                                    <p:cond delay="0"/>
                                  </p:stCondLst>
                                  <p:childTnLst>
                                    <p:set>
                                      <p:cBhvr>
                                        <p:cTn id="42" dur="1" fill="hold">
                                          <p:stCondLst>
                                            <p:cond delay="0"/>
                                          </p:stCondLst>
                                        </p:cTn>
                                        <p:tgtEl>
                                          <p:spTgt spid="293897"/>
                                        </p:tgtEl>
                                        <p:attrNameLst>
                                          <p:attrName>style.visibility</p:attrName>
                                        </p:attrNameLst>
                                      </p:cBhvr>
                                      <p:to>
                                        <p:strVal val="visible"/>
                                      </p:to>
                                    </p:set>
                                    <p:anim calcmode="lin" valueType="num">
                                      <p:cBhvr>
                                        <p:cTn id="43" dur="500" fill="hold"/>
                                        <p:tgtEl>
                                          <p:spTgt spid="293897"/>
                                        </p:tgtEl>
                                        <p:attrNameLst>
                                          <p:attrName>ppt_x</p:attrName>
                                        </p:attrNameLst>
                                      </p:cBhvr>
                                      <p:tavLst>
                                        <p:tav tm="0">
                                          <p:val>
                                            <p:strVal val="#ppt_x"/>
                                          </p:val>
                                        </p:tav>
                                        <p:tav tm="100000">
                                          <p:val>
                                            <p:strVal val="#ppt_x"/>
                                          </p:val>
                                        </p:tav>
                                      </p:tavLst>
                                    </p:anim>
                                    <p:anim calcmode="lin" valueType="num">
                                      <p:cBhvr>
                                        <p:cTn id="44" dur="500" fill="hold"/>
                                        <p:tgtEl>
                                          <p:spTgt spid="293897"/>
                                        </p:tgtEl>
                                        <p:attrNameLst>
                                          <p:attrName>ppt_y</p:attrName>
                                        </p:attrNameLst>
                                      </p:cBhvr>
                                      <p:tavLst>
                                        <p:tav tm="0">
                                          <p:val>
                                            <p:strVal val="#ppt_y-#ppt_h/2"/>
                                          </p:val>
                                        </p:tav>
                                        <p:tav tm="100000">
                                          <p:val>
                                            <p:strVal val="#ppt_y"/>
                                          </p:val>
                                        </p:tav>
                                      </p:tavLst>
                                    </p:anim>
                                    <p:anim calcmode="lin" valueType="num">
                                      <p:cBhvr>
                                        <p:cTn id="45" dur="500" fill="hold"/>
                                        <p:tgtEl>
                                          <p:spTgt spid="293897"/>
                                        </p:tgtEl>
                                        <p:attrNameLst>
                                          <p:attrName>ppt_w</p:attrName>
                                        </p:attrNameLst>
                                      </p:cBhvr>
                                      <p:tavLst>
                                        <p:tav tm="0">
                                          <p:val>
                                            <p:strVal val="#ppt_w"/>
                                          </p:val>
                                        </p:tav>
                                        <p:tav tm="100000">
                                          <p:val>
                                            <p:strVal val="#ppt_w"/>
                                          </p:val>
                                        </p:tav>
                                      </p:tavLst>
                                    </p:anim>
                                    <p:anim calcmode="lin" valueType="num">
                                      <p:cBhvr>
                                        <p:cTn id="46" dur="500" fill="hold"/>
                                        <p:tgtEl>
                                          <p:spTgt spid="293897"/>
                                        </p:tgtEl>
                                        <p:attrNameLst>
                                          <p:attrName>ppt_h</p:attrName>
                                        </p:attrNameLst>
                                      </p:cBhvr>
                                      <p:tavLst>
                                        <p:tav tm="0">
                                          <p:val>
                                            <p:fltVal val="0"/>
                                          </p:val>
                                        </p:tav>
                                        <p:tav tm="100000">
                                          <p:val>
                                            <p:strVal val="#ppt_h"/>
                                          </p:val>
                                        </p:tav>
                                      </p:tavLst>
                                    </p:anim>
                                  </p:childTnLst>
                                </p:cTn>
                              </p:par>
                              <p:par>
                                <p:cTn id="47" presetID="17" presetClass="entr" presetSubtype="1" fill="hold" nodeType="withEffect">
                                  <p:stCondLst>
                                    <p:cond delay="0"/>
                                  </p:stCondLst>
                                  <p:childTnLst>
                                    <p:set>
                                      <p:cBhvr>
                                        <p:cTn id="48" dur="1" fill="hold">
                                          <p:stCondLst>
                                            <p:cond delay="0"/>
                                          </p:stCondLst>
                                        </p:cTn>
                                        <p:tgtEl>
                                          <p:spTgt spid="293898"/>
                                        </p:tgtEl>
                                        <p:attrNameLst>
                                          <p:attrName>style.visibility</p:attrName>
                                        </p:attrNameLst>
                                      </p:cBhvr>
                                      <p:to>
                                        <p:strVal val="visible"/>
                                      </p:to>
                                    </p:set>
                                    <p:anim calcmode="lin" valueType="num">
                                      <p:cBhvr>
                                        <p:cTn id="49" dur="500" fill="hold"/>
                                        <p:tgtEl>
                                          <p:spTgt spid="293898"/>
                                        </p:tgtEl>
                                        <p:attrNameLst>
                                          <p:attrName>ppt_x</p:attrName>
                                        </p:attrNameLst>
                                      </p:cBhvr>
                                      <p:tavLst>
                                        <p:tav tm="0">
                                          <p:val>
                                            <p:strVal val="#ppt_x"/>
                                          </p:val>
                                        </p:tav>
                                        <p:tav tm="100000">
                                          <p:val>
                                            <p:strVal val="#ppt_x"/>
                                          </p:val>
                                        </p:tav>
                                      </p:tavLst>
                                    </p:anim>
                                    <p:anim calcmode="lin" valueType="num">
                                      <p:cBhvr>
                                        <p:cTn id="50" dur="500" fill="hold"/>
                                        <p:tgtEl>
                                          <p:spTgt spid="293898"/>
                                        </p:tgtEl>
                                        <p:attrNameLst>
                                          <p:attrName>ppt_y</p:attrName>
                                        </p:attrNameLst>
                                      </p:cBhvr>
                                      <p:tavLst>
                                        <p:tav tm="0">
                                          <p:val>
                                            <p:strVal val="#ppt_y-#ppt_h/2"/>
                                          </p:val>
                                        </p:tav>
                                        <p:tav tm="100000">
                                          <p:val>
                                            <p:strVal val="#ppt_y"/>
                                          </p:val>
                                        </p:tav>
                                      </p:tavLst>
                                    </p:anim>
                                    <p:anim calcmode="lin" valueType="num">
                                      <p:cBhvr>
                                        <p:cTn id="51" dur="500" fill="hold"/>
                                        <p:tgtEl>
                                          <p:spTgt spid="293898"/>
                                        </p:tgtEl>
                                        <p:attrNameLst>
                                          <p:attrName>ppt_w</p:attrName>
                                        </p:attrNameLst>
                                      </p:cBhvr>
                                      <p:tavLst>
                                        <p:tav tm="0">
                                          <p:val>
                                            <p:strVal val="#ppt_w"/>
                                          </p:val>
                                        </p:tav>
                                        <p:tav tm="100000">
                                          <p:val>
                                            <p:strVal val="#ppt_w"/>
                                          </p:val>
                                        </p:tav>
                                      </p:tavLst>
                                    </p:anim>
                                    <p:anim calcmode="lin" valueType="num">
                                      <p:cBhvr>
                                        <p:cTn id="52" dur="500" fill="hold"/>
                                        <p:tgtEl>
                                          <p:spTgt spid="293898"/>
                                        </p:tgtEl>
                                        <p:attrNameLst>
                                          <p:attrName>ppt_h</p:attrName>
                                        </p:attrNameLst>
                                      </p:cBhvr>
                                      <p:tavLst>
                                        <p:tav tm="0">
                                          <p:val>
                                            <p:fltVal val="0"/>
                                          </p:val>
                                        </p:tav>
                                        <p:tav tm="100000">
                                          <p:val>
                                            <p:strVal val="#ppt_h"/>
                                          </p:val>
                                        </p:tav>
                                      </p:tavLst>
                                    </p:anim>
                                  </p:childTnLst>
                                </p:cTn>
                              </p:par>
                              <p:par>
                                <p:cTn id="53" presetID="17" presetClass="entr" presetSubtype="1" fill="hold" nodeType="withEffect">
                                  <p:stCondLst>
                                    <p:cond delay="0"/>
                                  </p:stCondLst>
                                  <p:childTnLst>
                                    <p:set>
                                      <p:cBhvr>
                                        <p:cTn id="54" dur="1" fill="hold">
                                          <p:stCondLst>
                                            <p:cond delay="0"/>
                                          </p:stCondLst>
                                        </p:cTn>
                                        <p:tgtEl>
                                          <p:spTgt spid="293899"/>
                                        </p:tgtEl>
                                        <p:attrNameLst>
                                          <p:attrName>style.visibility</p:attrName>
                                        </p:attrNameLst>
                                      </p:cBhvr>
                                      <p:to>
                                        <p:strVal val="visible"/>
                                      </p:to>
                                    </p:set>
                                    <p:anim calcmode="lin" valueType="num">
                                      <p:cBhvr>
                                        <p:cTn id="55" dur="500" fill="hold"/>
                                        <p:tgtEl>
                                          <p:spTgt spid="293899"/>
                                        </p:tgtEl>
                                        <p:attrNameLst>
                                          <p:attrName>ppt_x</p:attrName>
                                        </p:attrNameLst>
                                      </p:cBhvr>
                                      <p:tavLst>
                                        <p:tav tm="0">
                                          <p:val>
                                            <p:strVal val="#ppt_x"/>
                                          </p:val>
                                        </p:tav>
                                        <p:tav tm="100000">
                                          <p:val>
                                            <p:strVal val="#ppt_x"/>
                                          </p:val>
                                        </p:tav>
                                      </p:tavLst>
                                    </p:anim>
                                    <p:anim calcmode="lin" valueType="num">
                                      <p:cBhvr>
                                        <p:cTn id="56" dur="500" fill="hold"/>
                                        <p:tgtEl>
                                          <p:spTgt spid="293899"/>
                                        </p:tgtEl>
                                        <p:attrNameLst>
                                          <p:attrName>ppt_y</p:attrName>
                                        </p:attrNameLst>
                                      </p:cBhvr>
                                      <p:tavLst>
                                        <p:tav tm="0">
                                          <p:val>
                                            <p:strVal val="#ppt_y-#ppt_h/2"/>
                                          </p:val>
                                        </p:tav>
                                        <p:tav tm="100000">
                                          <p:val>
                                            <p:strVal val="#ppt_y"/>
                                          </p:val>
                                        </p:tav>
                                      </p:tavLst>
                                    </p:anim>
                                    <p:anim calcmode="lin" valueType="num">
                                      <p:cBhvr>
                                        <p:cTn id="57" dur="500" fill="hold"/>
                                        <p:tgtEl>
                                          <p:spTgt spid="293899"/>
                                        </p:tgtEl>
                                        <p:attrNameLst>
                                          <p:attrName>ppt_w</p:attrName>
                                        </p:attrNameLst>
                                      </p:cBhvr>
                                      <p:tavLst>
                                        <p:tav tm="0">
                                          <p:val>
                                            <p:strVal val="#ppt_w"/>
                                          </p:val>
                                        </p:tav>
                                        <p:tav tm="100000">
                                          <p:val>
                                            <p:strVal val="#ppt_w"/>
                                          </p:val>
                                        </p:tav>
                                      </p:tavLst>
                                    </p:anim>
                                    <p:anim calcmode="lin" valueType="num">
                                      <p:cBhvr>
                                        <p:cTn id="58" dur="500" fill="hold"/>
                                        <p:tgtEl>
                                          <p:spTgt spid="293899"/>
                                        </p:tgtEl>
                                        <p:attrNameLst>
                                          <p:attrName>ppt_h</p:attrName>
                                        </p:attrNameLst>
                                      </p:cBhvr>
                                      <p:tavLst>
                                        <p:tav tm="0">
                                          <p:val>
                                            <p:fltVal val="0"/>
                                          </p:val>
                                        </p:tav>
                                        <p:tav tm="100000">
                                          <p:val>
                                            <p:strVal val="#ppt_h"/>
                                          </p:val>
                                        </p:tav>
                                      </p:tavLst>
                                    </p:anim>
                                  </p:childTnLst>
                                </p:cTn>
                              </p:par>
                              <p:par>
                                <p:cTn id="59" presetID="17" presetClass="entr" presetSubtype="1" fill="hold" nodeType="withEffect">
                                  <p:stCondLst>
                                    <p:cond delay="0"/>
                                  </p:stCondLst>
                                  <p:childTnLst>
                                    <p:set>
                                      <p:cBhvr>
                                        <p:cTn id="60" dur="1" fill="hold">
                                          <p:stCondLst>
                                            <p:cond delay="0"/>
                                          </p:stCondLst>
                                        </p:cTn>
                                        <p:tgtEl>
                                          <p:spTgt spid="293900"/>
                                        </p:tgtEl>
                                        <p:attrNameLst>
                                          <p:attrName>style.visibility</p:attrName>
                                        </p:attrNameLst>
                                      </p:cBhvr>
                                      <p:to>
                                        <p:strVal val="visible"/>
                                      </p:to>
                                    </p:set>
                                    <p:anim calcmode="lin" valueType="num">
                                      <p:cBhvr>
                                        <p:cTn id="61" dur="500" fill="hold"/>
                                        <p:tgtEl>
                                          <p:spTgt spid="293900"/>
                                        </p:tgtEl>
                                        <p:attrNameLst>
                                          <p:attrName>ppt_x</p:attrName>
                                        </p:attrNameLst>
                                      </p:cBhvr>
                                      <p:tavLst>
                                        <p:tav tm="0">
                                          <p:val>
                                            <p:strVal val="#ppt_x"/>
                                          </p:val>
                                        </p:tav>
                                        <p:tav tm="100000">
                                          <p:val>
                                            <p:strVal val="#ppt_x"/>
                                          </p:val>
                                        </p:tav>
                                      </p:tavLst>
                                    </p:anim>
                                    <p:anim calcmode="lin" valueType="num">
                                      <p:cBhvr>
                                        <p:cTn id="62" dur="500" fill="hold"/>
                                        <p:tgtEl>
                                          <p:spTgt spid="293900"/>
                                        </p:tgtEl>
                                        <p:attrNameLst>
                                          <p:attrName>ppt_y</p:attrName>
                                        </p:attrNameLst>
                                      </p:cBhvr>
                                      <p:tavLst>
                                        <p:tav tm="0">
                                          <p:val>
                                            <p:strVal val="#ppt_y-#ppt_h/2"/>
                                          </p:val>
                                        </p:tav>
                                        <p:tav tm="100000">
                                          <p:val>
                                            <p:strVal val="#ppt_y"/>
                                          </p:val>
                                        </p:tav>
                                      </p:tavLst>
                                    </p:anim>
                                    <p:anim calcmode="lin" valueType="num">
                                      <p:cBhvr>
                                        <p:cTn id="63" dur="500" fill="hold"/>
                                        <p:tgtEl>
                                          <p:spTgt spid="293900"/>
                                        </p:tgtEl>
                                        <p:attrNameLst>
                                          <p:attrName>ppt_w</p:attrName>
                                        </p:attrNameLst>
                                      </p:cBhvr>
                                      <p:tavLst>
                                        <p:tav tm="0">
                                          <p:val>
                                            <p:strVal val="#ppt_w"/>
                                          </p:val>
                                        </p:tav>
                                        <p:tav tm="100000">
                                          <p:val>
                                            <p:strVal val="#ppt_w"/>
                                          </p:val>
                                        </p:tav>
                                      </p:tavLst>
                                    </p:anim>
                                    <p:anim calcmode="lin" valueType="num">
                                      <p:cBhvr>
                                        <p:cTn id="64" dur="500" fill="hold"/>
                                        <p:tgtEl>
                                          <p:spTgt spid="293900"/>
                                        </p:tgtEl>
                                        <p:attrNameLst>
                                          <p:attrName>ppt_h</p:attrName>
                                        </p:attrNameLst>
                                      </p:cBhvr>
                                      <p:tavLst>
                                        <p:tav tm="0">
                                          <p:val>
                                            <p:fltVal val="0"/>
                                          </p:val>
                                        </p:tav>
                                        <p:tav tm="100000">
                                          <p:val>
                                            <p:strVal val="#ppt_h"/>
                                          </p:val>
                                        </p:tav>
                                      </p:tavLst>
                                    </p:anim>
                                  </p:childTnLst>
                                </p:cTn>
                              </p:par>
                              <p:par>
                                <p:cTn id="65" presetID="17" presetClass="entr" presetSubtype="1" fill="hold" nodeType="withEffect">
                                  <p:stCondLst>
                                    <p:cond delay="0"/>
                                  </p:stCondLst>
                                  <p:childTnLst>
                                    <p:set>
                                      <p:cBhvr>
                                        <p:cTn id="66" dur="1" fill="hold">
                                          <p:stCondLst>
                                            <p:cond delay="0"/>
                                          </p:stCondLst>
                                        </p:cTn>
                                        <p:tgtEl>
                                          <p:spTgt spid="293901"/>
                                        </p:tgtEl>
                                        <p:attrNameLst>
                                          <p:attrName>style.visibility</p:attrName>
                                        </p:attrNameLst>
                                      </p:cBhvr>
                                      <p:to>
                                        <p:strVal val="visible"/>
                                      </p:to>
                                    </p:set>
                                    <p:anim calcmode="lin" valueType="num">
                                      <p:cBhvr>
                                        <p:cTn id="67" dur="500" fill="hold"/>
                                        <p:tgtEl>
                                          <p:spTgt spid="293901"/>
                                        </p:tgtEl>
                                        <p:attrNameLst>
                                          <p:attrName>ppt_x</p:attrName>
                                        </p:attrNameLst>
                                      </p:cBhvr>
                                      <p:tavLst>
                                        <p:tav tm="0">
                                          <p:val>
                                            <p:strVal val="#ppt_x"/>
                                          </p:val>
                                        </p:tav>
                                        <p:tav tm="100000">
                                          <p:val>
                                            <p:strVal val="#ppt_x"/>
                                          </p:val>
                                        </p:tav>
                                      </p:tavLst>
                                    </p:anim>
                                    <p:anim calcmode="lin" valueType="num">
                                      <p:cBhvr>
                                        <p:cTn id="68" dur="500" fill="hold"/>
                                        <p:tgtEl>
                                          <p:spTgt spid="293901"/>
                                        </p:tgtEl>
                                        <p:attrNameLst>
                                          <p:attrName>ppt_y</p:attrName>
                                        </p:attrNameLst>
                                      </p:cBhvr>
                                      <p:tavLst>
                                        <p:tav tm="0">
                                          <p:val>
                                            <p:strVal val="#ppt_y-#ppt_h/2"/>
                                          </p:val>
                                        </p:tav>
                                        <p:tav tm="100000">
                                          <p:val>
                                            <p:strVal val="#ppt_y"/>
                                          </p:val>
                                        </p:tav>
                                      </p:tavLst>
                                    </p:anim>
                                    <p:anim calcmode="lin" valueType="num">
                                      <p:cBhvr>
                                        <p:cTn id="69" dur="500" fill="hold"/>
                                        <p:tgtEl>
                                          <p:spTgt spid="293901"/>
                                        </p:tgtEl>
                                        <p:attrNameLst>
                                          <p:attrName>ppt_w</p:attrName>
                                        </p:attrNameLst>
                                      </p:cBhvr>
                                      <p:tavLst>
                                        <p:tav tm="0">
                                          <p:val>
                                            <p:strVal val="#ppt_w"/>
                                          </p:val>
                                        </p:tav>
                                        <p:tav tm="100000">
                                          <p:val>
                                            <p:strVal val="#ppt_w"/>
                                          </p:val>
                                        </p:tav>
                                      </p:tavLst>
                                    </p:anim>
                                    <p:anim calcmode="lin" valueType="num">
                                      <p:cBhvr>
                                        <p:cTn id="70" dur="500" fill="hold"/>
                                        <p:tgtEl>
                                          <p:spTgt spid="293901"/>
                                        </p:tgtEl>
                                        <p:attrNameLst>
                                          <p:attrName>ppt_h</p:attrName>
                                        </p:attrNameLst>
                                      </p:cBhvr>
                                      <p:tavLst>
                                        <p:tav tm="0">
                                          <p:val>
                                            <p:fltVal val="0"/>
                                          </p:val>
                                        </p:tav>
                                        <p:tav tm="100000">
                                          <p:val>
                                            <p:strVal val="#ppt_h"/>
                                          </p:val>
                                        </p:tav>
                                      </p:tavLst>
                                    </p:anim>
                                  </p:childTnLst>
                                </p:cTn>
                              </p:par>
                              <p:par>
                                <p:cTn id="71" presetID="17" presetClass="entr" presetSubtype="1" fill="hold" nodeType="withEffect">
                                  <p:stCondLst>
                                    <p:cond delay="0"/>
                                  </p:stCondLst>
                                  <p:childTnLst>
                                    <p:set>
                                      <p:cBhvr>
                                        <p:cTn id="72" dur="1" fill="hold">
                                          <p:stCondLst>
                                            <p:cond delay="0"/>
                                          </p:stCondLst>
                                        </p:cTn>
                                        <p:tgtEl>
                                          <p:spTgt spid="293902"/>
                                        </p:tgtEl>
                                        <p:attrNameLst>
                                          <p:attrName>style.visibility</p:attrName>
                                        </p:attrNameLst>
                                      </p:cBhvr>
                                      <p:to>
                                        <p:strVal val="visible"/>
                                      </p:to>
                                    </p:set>
                                    <p:anim calcmode="lin" valueType="num">
                                      <p:cBhvr>
                                        <p:cTn id="73" dur="500" fill="hold"/>
                                        <p:tgtEl>
                                          <p:spTgt spid="293902"/>
                                        </p:tgtEl>
                                        <p:attrNameLst>
                                          <p:attrName>ppt_x</p:attrName>
                                        </p:attrNameLst>
                                      </p:cBhvr>
                                      <p:tavLst>
                                        <p:tav tm="0">
                                          <p:val>
                                            <p:strVal val="#ppt_x"/>
                                          </p:val>
                                        </p:tav>
                                        <p:tav tm="100000">
                                          <p:val>
                                            <p:strVal val="#ppt_x"/>
                                          </p:val>
                                        </p:tav>
                                      </p:tavLst>
                                    </p:anim>
                                    <p:anim calcmode="lin" valueType="num">
                                      <p:cBhvr>
                                        <p:cTn id="74" dur="500" fill="hold"/>
                                        <p:tgtEl>
                                          <p:spTgt spid="293902"/>
                                        </p:tgtEl>
                                        <p:attrNameLst>
                                          <p:attrName>ppt_y</p:attrName>
                                        </p:attrNameLst>
                                      </p:cBhvr>
                                      <p:tavLst>
                                        <p:tav tm="0">
                                          <p:val>
                                            <p:strVal val="#ppt_y-#ppt_h/2"/>
                                          </p:val>
                                        </p:tav>
                                        <p:tav tm="100000">
                                          <p:val>
                                            <p:strVal val="#ppt_y"/>
                                          </p:val>
                                        </p:tav>
                                      </p:tavLst>
                                    </p:anim>
                                    <p:anim calcmode="lin" valueType="num">
                                      <p:cBhvr>
                                        <p:cTn id="75" dur="500" fill="hold"/>
                                        <p:tgtEl>
                                          <p:spTgt spid="293902"/>
                                        </p:tgtEl>
                                        <p:attrNameLst>
                                          <p:attrName>ppt_w</p:attrName>
                                        </p:attrNameLst>
                                      </p:cBhvr>
                                      <p:tavLst>
                                        <p:tav tm="0">
                                          <p:val>
                                            <p:strVal val="#ppt_w"/>
                                          </p:val>
                                        </p:tav>
                                        <p:tav tm="100000">
                                          <p:val>
                                            <p:strVal val="#ppt_w"/>
                                          </p:val>
                                        </p:tav>
                                      </p:tavLst>
                                    </p:anim>
                                    <p:anim calcmode="lin" valueType="num">
                                      <p:cBhvr>
                                        <p:cTn id="76" dur="500" fill="hold"/>
                                        <p:tgtEl>
                                          <p:spTgt spid="293902"/>
                                        </p:tgtEl>
                                        <p:attrNameLst>
                                          <p:attrName>ppt_h</p:attrName>
                                        </p:attrNameLst>
                                      </p:cBhvr>
                                      <p:tavLst>
                                        <p:tav tm="0">
                                          <p:val>
                                            <p:fltVal val="0"/>
                                          </p:val>
                                        </p:tav>
                                        <p:tav tm="100000">
                                          <p:val>
                                            <p:strVal val="#ppt_h"/>
                                          </p:val>
                                        </p:tav>
                                      </p:tavLst>
                                    </p:anim>
                                  </p:childTnLst>
                                </p:cTn>
                              </p:par>
                              <p:par>
                                <p:cTn id="77" presetID="17" presetClass="entr" presetSubtype="1" fill="hold" nodeType="withEffect">
                                  <p:stCondLst>
                                    <p:cond delay="0"/>
                                  </p:stCondLst>
                                  <p:childTnLst>
                                    <p:set>
                                      <p:cBhvr>
                                        <p:cTn id="78" dur="1" fill="hold">
                                          <p:stCondLst>
                                            <p:cond delay="0"/>
                                          </p:stCondLst>
                                        </p:cTn>
                                        <p:tgtEl>
                                          <p:spTgt spid="293903"/>
                                        </p:tgtEl>
                                        <p:attrNameLst>
                                          <p:attrName>style.visibility</p:attrName>
                                        </p:attrNameLst>
                                      </p:cBhvr>
                                      <p:to>
                                        <p:strVal val="visible"/>
                                      </p:to>
                                    </p:set>
                                    <p:anim calcmode="lin" valueType="num">
                                      <p:cBhvr>
                                        <p:cTn id="79" dur="500" fill="hold"/>
                                        <p:tgtEl>
                                          <p:spTgt spid="293903"/>
                                        </p:tgtEl>
                                        <p:attrNameLst>
                                          <p:attrName>ppt_x</p:attrName>
                                        </p:attrNameLst>
                                      </p:cBhvr>
                                      <p:tavLst>
                                        <p:tav tm="0">
                                          <p:val>
                                            <p:strVal val="#ppt_x"/>
                                          </p:val>
                                        </p:tav>
                                        <p:tav tm="100000">
                                          <p:val>
                                            <p:strVal val="#ppt_x"/>
                                          </p:val>
                                        </p:tav>
                                      </p:tavLst>
                                    </p:anim>
                                    <p:anim calcmode="lin" valueType="num">
                                      <p:cBhvr>
                                        <p:cTn id="80" dur="500" fill="hold"/>
                                        <p:tgtEl>
                                          <p:spTgt spid="293903"/>
                                        </p:tgtEl>
                                        <p:attrNameLst>
                                          <p:attrName>ppt_y</p:attrName>
                                        </p:attrNameLst>
                                      </p:cBhvr>
                                      <p:tavLst>
                                        <p:tav tm="0">
                                          <p:val>
                                            <p:strVal val="#ppt_y-#ppt_h/2"/>
                                          </p:val>
                                        </p:tav>
                                        <p:tav tm="100000">
                                          <p:val>
                                            <p:strVal val="#ppt_y"/>
                                          </p:val>
                                        </p:tav>
                                      </p:tavLst>
                                    </p:anim>
                                    <p:anim calcmode="lin" valueType="num">
                                      <p:cBhvr>
                                        <p:cTn id="81" dur="500" fill="hold"/>
                                        <p:tgtEl>
                                          <p:spTgt spid="293903"/>
                                        </p:tgtEl>
                                        <p:attrNameLst>
                                          <p:attrName>ppt_w</p:attrName>
                                        </p:attrNameLst>
                                      </p:cBhvr>
                                      <p:tavLst>
                                        <p:tav tm="0">
                                          <p:val>
                                            <p:strVal val="#ppt_w"/>
                                          </p:val>
                                        </p:tav>
                                        <p:tav tm="100000">
                                          <p:val>
                                            <p:strVal val="#ppt_w"/>
                                          </p:val>
                                        </p:tav>
                                      </p:tavLst>
                                    </p:anim>
                                    <p:anim calcmode="lin" valueType="num">
                                      <p:cBhvr>
                                        <p:cTn id="82" dur="500" fill="hold"/>
                                        <p:tgtEl>
                                          <p:spTgt spid="293903"/>
                                        </p:tgtEl>
                                        <p:attrNameLst>
                                          <p:attrName>ppt_h</p:attrName>
                                        </p:attrNameLst>
                                      </p:cBhvr>
                                      <p:tavLst>
                                        <p:tav tm="0">
                                          <p:val>
                                            <p:fltVal val="0"/>
                                          </p:val>
                                        </p:tav>
                                        <p:tav tm="100000">
                                          <p:val>
                                            <p:strVal val="#ppt_h"/>
                                          </p:val>
                                        </p:tav>
                                      </p:tavLst>
                                    </p:anim>
                                  </p:childTnLst>
                                </p:cTn>
                              </p:par>
                              <p:par>
                                <p:cTn id="83" presetID="17" presetClass="entr" presetSubtype="1" fill="hold" nodeType="withEffect">
                                  <p:stCondLst>
                                    <p:cond delay="0"/>
                                  </p:stCondLst>
                                  <p:childTnLst>
                                    <p:set>
                                      <p:cBhvr>
                                        <p:cTn id="84" dur="1" fill="hold">
                                          <p:stCondLst>
                                            <p:cond delay="0"/>
                                          </p:stCondLst>
                                        </p:cTn>
                                        <p:tgtEl>
                                          <p:spTgt spid="293904"/>
                                        </p:tgtEl>
                                        <p:attrNameLst>
                                          <p:attrName>style.visibility</p:attrName>
                                        </p:attrNameLst>
                                      </p:cBhvr>
                                      <p:to>
                                        <p:strVal val="visible"/>
                                      </p:to>
                                    </p:set>
                                    <p:anim calcmode="lin" valueType="num">
                                      <p:cBhvr>
                                        <p:cTn id="85" dur="500" fill="hold"/>
                                        <p:tgtEl>
                                          <p:spTgt spid="293904"/>
                                        </p:tgtEl>
                                        <p:attrNameLst>
                                          <p:attrName>ppt_x</p:attrName>
                                        </p:attrNameLst>
                                      </p:cBhvr>
                                      <p:tavLst>
                                        <p:tav tm="0">
                                          <p:val>
                                            <p:strVal val="#ppt_x"/>
                                          </p:val>
                                        </p:tav>
                                        <p:tav tm="100000">
                                          <p:val>
                                            <p:strVal val="#ppt_x"/>
                                          </p:val>
                                        </p:tav>
                                      </p:tavLst>
                                    </p:anim>
                                    <p:anim calcmode="lin" valueType="num">
                                      <p:cBhvr>
                                        <p:cTn id="86" dur="500" fill="hold"/>
                                        <p:tgtEl>
                                          <p:spTgt spid="293904"/>
                                        </p:tgtEl>
                                        <p:attrNameLst>
                                          <p:attrName>ppt_y</p:attrName>
                                        </p:attrNameLst>
                                      </p:cBhvr>
                                      <p:tavLst>
                                        <p:tav tm="0">
                                          <p:val>
                                            <p:strVal val="#ppt_y-#ppt_h/2"/>
                                          </p:val>
                                        </p:tav>
                                        <p:tav tm="100000">
                                          <p:val>
                                            <p:strVal val="#ppt_y"/>
                                          </p:val>
                                        </p:tav>
                                      </p:tavLst>
                                    </p:anim>
                                    <p:anim calcmode="lin" valueType="num">
                                      <p:cBhvr>
                                        <p:cTn id="87" dur="500" fill="hold"/>
                                        <p:tgtEl>
                                          <p:spTgt spid="293904"/>
                                        </p:tgtEl>
                                        <p:attrNameLst>
                                          <p:attrName>ppt_w</p:attrName>
                                        </p:attrNameLst>
                                      </p:cBhvr>
                                      <p:tavLst>
                                        <p:tav tm="0">
                                          <p:val>
                                            <p:strVal val="#ppt_w"/>
                                          </p:val>
                                        </p:tav>
                                        <p:tav tm="100000">
                                          <p:val>
                                            <p:strVal val="#ppt_w"/>
                                          </p:val>
                                        </p:tav>
                                      </p:tavLst>
                                    </p:anim>
                                    <p:anim calcmode="lin" valueType="num">
                                      <p:cBhvr>
                                        <p:cTn id="88" dur="500" fill="hold"/>
                                        <p:tgtEl>
                                          <p:spTgt spid="293904"/>
                                        </p:tgtEl>
                                        <p:attrNameLst>
                                          <p:attrName>ppt_h</p:attrName>
                                        </p:attrNameLst>
                                      </p:cBhvr>
                                      <p:tavLst>
                                        <p:tav tm="0">
                                          <p:val>
                                            <p:fltVal val="0"/>
                                          </p:val>
                                        </p:tav>
                                        <p:tav tm="100000">
                                          <p:val>
                                            <p:strVal val="#ppt_h"/>
                                          </p:val>
                                        </p:tav>
                                      </p:tavLst>
                                    </p:anim>
                                  </p:childTnLst>
                                </p:cTn>
                              </p:par>
                              <p:par>
                                <p:cTn id="89" presetID="17" presetClass="entr" presetSubtype="1" fill="hold" nodeType="withEffect">
                                  <p:stCondLst>
                                    <p:cond delay="0"/>
                                  </p:stCondLst>
                                  <p:childTnLst>
                                    <p:set>
                                      <p:cBhvr>
                                        <p:cTn id="90" dur="1" fill="hold">
                                          <p:stCondLst>
                                            <p:cond delay="0"/>
                                          </p:stCondLst>
                                        </p:cTn>
                                        <p:tgtEl>
                                          <p:spTgt spid="293905"/>
                                        </p:tgtEl>
                                        <p:attrNameLst>
                                          <p:attrName>style.visibility</p:attrName>
                                        </p:attrNameLst>
                                      </p:cBhvr>
                                      <p:to>
                                        <p:strVal val="visible"/>
                                      </p:to>
                                    </p:set>
                                    <p:anim calcmode="lin" valueType="num">
                                      <p:cBhvr>
                                        <p:cTn id="91" dur="500" fill="hold"/>
                                        <p:tgtEl>
                                          <p:spTgt spid="293905"/>
                                        </p:tgtEl>
                                        <p:attrNameLst>
                                          <p:attrName>ppt_x</p:attrName>
                                        </p:attrNameLst>
                                      </p:cBhvr>
                                      <p:tavLst>
                                        <p:tav tm="0">
                                          <p:val>
                                            <p:strVal val="#ppt_x"/>
                                          </p:val>
                                        </p:tav>
                                        <p:tav tm="100000">
                                          <p:val>
                                            <p:strVal val="#ppt_x"/>
                                          </p:val>
                                        </p:tav>
                                      </p:tavLst>
                                    </p:anim>
                                    <p:anim calcmode="lin" valueType="num">
                                      <p:cBhvr>
                                        <p:cTn id="92" dur="500" fill="hold"/>
                                        <p:tgtEl>
                                          <p:spTgt spid="293905"/>
                                        </p:tgtEl>
                                        <p:attrNameLst>
                                          <p:attrName>ppt_y</p:attrName>
                                        </p:attrNameLst>
                                      </p:cBhvr>
                                      <p:tavLst>
                                        <p:tav tm="0">
                                          <p:val>
                                            <p:strVal val="#ppt_y-#ppt_h/2"/>
                                          </p:val>
                                        </p:tav>
                                        <p:tav tm="100000">
                                          <p:val>
                                            <p:strVal val="#ppt_y"/>
                                          </p:val>
                                        </p:tav>
                                      </p:tavLst>
                                    </p:anim>
                                    <p:anim calcmode="lin" valueType="num">
                                      <p:cBhvr>
                                        <p:cTn id="93" dur="500" fill="hold"/>
                                        <p:tgtEl>
                                          <p:spTgt spid="293905"/>
                                        </p:tgtEl>
                                        <p:attrNameLst>
                                          <p:attrName>ppt_w</p:attrName>
                                        </p:attrNameLst>
                                      </p:cBhvr>
                                      <p:tavLst>
                                        <p:tav tm="0">
                                          <p:val>
                                            <p:strVal val="#ppt_w"/>
                                          </p:val>
                                        </p:tav>
                                        <p:tav tm="100000">
                                          <p:val>
                                            <p:strVal val="#ppt_w"/>
                                          </p:val>
                                        </p:tav>
                                      </p:tavLst>
                                    </p:anim>
                                    <p:anim calcmode="lin" valueType="num">
                                      <p:cBhvr>
                                        <p:cTn id="94" dur="500" fill="hold"/>
                                        <p:tgtEl>
                                          <p:spTgt spid="293905"/>
                                        </p:tgtEl>
                                        <p:attrNameLst>
                                          <p:attrName>ppt_h</p:attrName>
                                        </p:attrNameLst>
                                      </p:cBhvr>
                                      <p:tavLst>
                                        <p:tav tm="0">
                                          <p:val>
                                            <p:fltVal val="0"/>
                                          </p:val>
                                        </p:tav>
                                        <p:tav tm="100000">
                                          <p:val>
                                            <p:strVal val="#ppt_h"/>
                                          </p:val>
                                        </p:tav>
                                      </p:tavLst>
                                    </p:anim>
                                  </p:childTnLst>
                                </p:cTn>
                              </p:par>
                              <p:par>
                                <p:cTn id="95" presetID="17" presetClass="entr" presetSubtype="1" fill="hold" nodeType="withEffect">
                                  <p:stCondLst>
                                    <p:cond delay="0"/>
                                  </p:stCondLst>
                                  <p:childTnLst>
                                    <p:set>
                                      <p:cBhvr>
                                        <p:cTn id="96" dur="1" fill="hold">
                                          <p:stCondLst>
                                            <p:cond delay="0"/>
                                          </p:stCondLst>
                                        </p:cTn>
                                        <p:tgtEl>
                                          <p:spTgt spid="293906"/>
                                        </p:tgtEl>
                                        <p:attrNameLst>
                                          <p:attrName>style.visibility</p:attrName>
                                        </p:attrNameLst>
                                      </p:cBhvr>
                                      <p:to>
                                        <p:strVal val="visible"/>
                                      </p:to>
                                    </p:set>
                                    <p:anim calcmode="lin" valueType="num">
                                      <p:cBhvr>
                                        <p:cTn id="97" dur="500" fill="hold"/>
                                        <p:tgtEl>
                                          <p:spTgt spid="293906"/>
                                        </p:tgtEl>
                                        <p:attrNameLst>
                                          <p:attrName>ppt_x</p:attrName>
                                        </p:attrNameLst>
                                      </p:cBhvr>
                                      <p:tavLst>
                                        <p:tav tm="0">
                                          <p:val>
                                            <p:strVal val="#ppt_x"/>
                                          </p:val>
                                        </p:tav>
                                        <p:tav tm="100000">
                                          <p:val>
                                            <p:strVal val="#ppt_x"/>
                                          </p:val>
                                        </p:tav>
                                      </p:tavLst>
                                    </p:anim>
                                    <p:anim calcmode="lin" valueType="num">
                                      <p:cBhvr>
                                        <p:cTn id="98" dur="500" fill="hold"/>
                                        <p:tgtEl>
                                          <p:spTgt spid="293906"/>
                                        </p:tgtEl>
                                        <p:attrNameLst>
                                          <p:attrName>ppt_y</p:attrName>
                                        </p:attrNameLst>
                                      </p:cBhvr>
                                      <p:tavLst>
                                        <p:tav tm="0">
                                          <p:val>
                                            <p:strVal val="#ppt_y-#ppt_h/2"/>
                                          </p:val>
                                        </p:tav>
                                        <p:tav tm="100000">
                                          <p:val>
                                            <p:strVal val="#ppt_y"/>
                                          </p:val>
                                        </p:tav>
                                      </p:tavLst>
                                    </p:anim>
                                    <p:anim calcmode="lin" valueType="num">
                                      <p:cBhvr>
                                        <p:cTn id="99" dur="500" fill="hold"/>
                                        <p:tgtEl>
                                          <p:spTgt spid="293906"/>
                                        </p:tgtEl>
                                        <p:attrNameLst>
                                          <p:attrName>ppt_w</p:attrName>
                                        </p:attrNameLst>
                                      </p:cBhvr>
                                      <p:tavLst>
                                        <p:tav tm="0">
                                          <p:val>
                                            <p:strVal val="#ppt_w"/>
                                          </p:val>
                                        </p:tav>
                                        <p:tav tm="100000">
                                          <p:val>
                                            <p:strVal val="#ppt_w"/>
                                          </p:val>
                                        </p:tav>
                                      </p:tavLst>
                                    </p:anim>
                                    <p:anim calcmode="lin" valueType="num">
                                      <p:cBhvr>
                                        <p:cTn id="100" dur="500" fill="hold"/>
                                        <p:tgtEl>
                                          <p:spTgt spid="293906"/>
                                        </p:tgtEl>
                                        <p:attrNameLst>
                                          <p:attrName>ppt_h</p:attrName>
                                        </p:attrNameLst>
                                      </p:cBhvr>
                                      <p:tavLst>
                                        <p:tav tm="0">
                                          <p:val>
                                            <p:fltVal val="0"/>
                                          </p:val>
                                        </p:tav>
                                        <p:tav tm="100000">
                                          <p:val>
                                            <p:strVal val="#ppt_h"/>
                                          </p:val>
                                        </p:tav>
                                      </p:tavLst>
                                    </p:anim>
                                  </p:childTnLst>
                                </p:cTn>
                              </p:par>
                              <p:par>
                                <p:cTn id="101" presetID="17" presetClass="entr" presetSubtype="1" fill="hold" nodeType="withEffect">
                                  <p:stCondLst>
                                    <p:cond delay="0"/>
                                  </p:stCondLst>
                                  <p:childTnLst>
                                    <p:set>
                                      <p:cBhvr>
                                        <p:cTn id="102" dur="1" fill="hold">
                                          <p:stCondLst>
                                            <p:cond delay="0"/>
                                          </p:stCondLst>
                                        </p:cTn>
                                        <p:tgtEl>
                                          <p:spTgt spid="293907"/>
                                        </p:tgtEl>
                                        <p:attrNameLst>
                                          <p:attrName>style.visibility</p:attrName>
                                        </p:attrNameLst>
                                      </p:cBhvr>
                                      <p:to>
                                        <p:strVal val="visible"/>
                                      </p:to>
                                    </p:set>
                                    <p:anim calcmode="lin" valueType="num">
                                      <p:cBhvr>
                                        <p:cTn id="103" dur="500" fill="hold"/>
                                        <p:tgtEl>
                                          <p:spTgt spid="293907"/>
                                        </p:tgtEl>
                                        <p:attrNameLst>
                                          <p:attrName>ppt_x</p:attrName>
                                        </p:attrNameLst>
                                      </p:cBhvr>
                                      <p:tavLst>
                                        <p:tav tm="0">
                                          <p:val>
                                            <p:strVal val="#ppt_x"/>
                                          </p:val>
                                        </p:tav>
                                        <p:tav tm="100000">
                                          <p:val>
                                            <p:strVal val="#ppt_x"/>
                                          </p:val>
                                        </p:tav>
                                      </p:tavLst>
                                    </p:anim>
                                    <p:anim calcmode="lin" valueType="num">
                                      <p:cBhvr>
                                        <p:cTn id="104" dur="500" fill="hold"/>
                                        <p:tgtEl>
                                          <p:spTgt spid="293907"/>
                                        </p:tgtEl>
                                        <p:attrNameLst>
                                          <p:attrName>ppt_y</p:attrName>
                                        </p:attrNameLst>
                                      </p:cBhvr>
                                      <p:tavLst>
                                        <p:tav tm="0">
                                          <p:val>
                                            <p:strVal val="#ppt_y-#ppt_h/2"/>
                                          </p:val>
                                        </p:tav>
                                        <p:tav tm="100000">
                                          <p:val>
                                            <p:strVal val="#ppt_y"/>
                                          </p:val>
                                        </p:tav>
                                      </p:tavLst>
                                    </p:anim>
                                    <p:anim calcmode="lin" valueType="num">
                                      <p:cBhvr>
                                        <p:cTn id="105" dur="500" fill="hold"/>
                                        <p:tgtEl>
                                          <p:spTgt spid="293907"/>
                                        </p:tgtEl>
                                        <p:attrNameLst>
                                          <p:attrName>ppt_w</p:attrName>
                                        </p:attrNameLst>
                                      </p:cBhvr>
                                      <p:tavLst>
                                        <p:tav tm="0">
                                          <p:val>
                                            <p:strVal val="#ppt_w"/>
                                          </p:val>
                                        </p:tav>
                                        <p:tav tm="100000">
                                          <p:val>
                                            <p:strVal val="#ppt_w"/>
                                          </p:val>
                                        </p:tav>
                                      </p:tavLst>
                                    </p:anim>
                                    <p:anim calcmode="lin" valueType="num">
                                      <p:cBhvr>
                                        <p:cTn id="106" dur="500" fill="hold"/>
                                        <p:tgtEl>
                                          <p:spTgt spid="29390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822" name="Picture 2" descr="1838"/>
          <p:cNvPicPr>
            <a:picLocks noChangeAspect="1" noChangeArrowheads="1"/>
          </p:cNvPicPr>
          <p:nvPr/>
        </p:nvPicPr>
        <p:blipFill>
          <a:blip r:embed="rId3"/>
          <a:srcRect/>
          <a:stretch>
            <a:fillRect/>
          </a:stretch>
        </p:blipFill>
        <p:spPr bwMode="auto">
          <a:xfrm>
            <a:off x="5657850" y="1066800"/>
            <a:ext cx="2662238" cy="2895600"/>
          </a:xfrm>
          <a:prstGeom prst="rect">
            <a:avLst/>
          </a:prstGeom>
          <a:noFill/>
          <a:ln w="9525">
            <a:noFill/>
            <a:miter lim="800000"/>
            <a:headEnd/>
            <a:tailEnd/>
          </a:ln>
        </p:spPr>
      </p:pic>
      <p:sp>
        <p:nvSpPr>
          <p:cNvPr id="290823" name="Rectangle 3"/>
          <p:cNvSpPr>
            <a:spLocks noGrp="1" noChangeArrowheads="1"/>
          </p:cNvSpPr>
          <p:nvPr>
            <p:ph type="title"/>
          </p:nvPr>
        </p:nvSpPr>
        <p:spPr>
          <a:xfrm>
            <a:off x="352425" y="533400"/>
            <a:ext cx="8229600" cy="506413"/>
          </a:xfrm>
        </p:spPr>
        <p:txBody>
          <a:bodyPr/>
          <a:lstStyle/>
          <a:p>
            <a:r>
              <a:rPr lang="zh-CN" altLang="en-US" sz="3200" smtClean="0"/>
              <a:t>电路设计抽象级别</a:t>
            </a:r>
          </a:p>
        </p:txBody>
      </p:sp>
      <p:sp>
        <p:nvSpPr>
          <p:cNvPr id="290824" name="Rectangle 4"/>
          <p:cNvSpPr>
            <a:spLocks noChangeArrowheads="1"/>
          </p:cNvSpPr>
          <p:nvPr/>
        </p:nvSpPr>
        <p:spPr bwMode="auto">
          <a:xfrm>
            <a:off x="0" y="224313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90821" name="Object 5"/>
          <p:cNvGraphicFramePr>
            <a:graphicFrameLocks noChangeAspect="1"/>
          </p:cNvGraphicFramePr>
          <p:nvPr/>
        </p:nvGraphicFramePr>
        <p:xfrm>
          <a:off x="457200" y="1295400"/>
          <a:ext cx="4648200" cy="1958975"/>
        </p:xfrm>
        <a:graphic>
          <a:graphicData uri="http://schemas.openxmlformats.org/presentationml/2006/ole">
            <mc:AlternateContent xmlns:mc="http://schemas.openxmlformats.org/markup-compatibility/2006">
              <mc:Choice xmlns:v="urn:schemas-microsoft-com:vml" Requires="v">
                <p:oleObj spid="_x0000_s290825" name="Visio" r:id="rId4" imgW="5626743" imgH="2374731" progId="Visio.Drawing.11">
                  <p:embed/>
                </p:oleObj>
              </mc:Choice>
              <mc:Fallback>
                <p:oleObj name="Visio" r:id="rId4" imgW="5626743" imgH="2374731" progId="Visio.Drawing.11">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295400"/>
                        <a:ext cx="4648200" cy="195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0825" name="Text Box 6"/>
          <p:cNvSpPr txBox="1">
            <a:spLocks noChangeArrowheads="1"/>
          </p:cNvSpPr>
          <p:nvPr/>
        </p:nvSpPr>
        <p:spPr bwMode="auto">
          <a:xfrm>
            <a:off x="8001000" y="2971800"/>
            <a:ext cx="950913" cy="396875"/>
          </a:xfrm>
          <a:prstGeom prst="rect">
            <a:avLst/>
          </a:prstGeom>
          <a:noFill/>
          <a:ln w="9525">
            <a:noFill/>
            <a:miter lim="800000"/>
            <a:headEnd/>
            <a:tailEnd/>
          </a:ln>
        </p:spPr>
        <p:txBody>
          <a:bodyPr wrap="none">
            <a:spAutoFit/>
          </a:bodyPr>
          <a:lstStyle/>
          <a:p>
            <a:r>
              <a:rPr lang="zh-CN" altLang="en-US" b="1" i="0">
                <a:latin typeface="Arial" charset="0"/>
              </a:rPr>
              <a:t>结构级</a:t>
            </a:r>
          </a:p>
        </p:txBody>
      </p:sp>
      <p:pic>
        <p:nvPicPr>
          <p:cNvPr id="290826" name="Picture 7"/>
          <p:cNvPicPr>
            <a:picLocks noChangeAspect="1" noChangeArrowheads="1"/>
          </p:cNvPicPr>
          <p:nvPr/>
        </p:nvPicPr>
        <p:blipFill>
          <a:blip r:embed="rId6"/>
          <a:srcRect/>
          <a:stretch>
            <a:fillRect/>
          </a:stretch>
        </p:blipFill>
        <p:spPr bwMode="auto">
          <a:xfrm>
            <a:off x="1187450" y="3357563"/>
            <a:ext cx="3124200" cy="2990850"/>
          </a:xfrm>
          <a:prstGeom prst="rect">
            <a:avLst/>
          </a:prstGeom>
          <a:noFill/>
          <a:ln w="9525">
            <a:noFill/>
            <a:miter lim="800000"/>
            <a:headEnd/>
            <a:tailEnd/>
          </a:ln>
        </p:spPr>
      </p:pic>
      <p:sp>
        <p:nvSpPr>
          <p:cNvPr id="290827" name="Text Box 8"/>
          <p:cNvSpPr txBox="1">
            <a:spLocks noChangeArrowheads="1"/>
          </p:cNvSpPr>
          <p:nvPr/>
        </p:nvSpPr>
        <p:spPr bwMode="auto">
          <a:xfrm>
            <a:off x="152400" y="2971800"/>
            <a:ext cx="950913" cy="396875"/>
          </a:xfrm>
          <a:prstGeom prst="rect">
            <a:avLst/>
          </a:prstGeom>
          <a:noFill/>
          <a:ln w="9525">
            <a:noFill/>
            <a:miter lim="800000"/>
            <a:headEnd/>
            <a:tailEnd/>
          </a:ln>
        </p:spPr>
        <p:txBody>
          <a:bodyPr wrap="none">
            <a:spAutoFit/>
          </a:bodyPr>
          <a:lstStyle/>
          <a:p>
            <a:r>
              <a:rPr lang="zh-CN" altLang="en-US" b="1" i="0">
                <a:latin typeface="Arial" charset="0"/>
              </a:rPr>
              <a:t>系统级</a:t>
            </a:r>
          </a:p>
        </p:txBody>
      </p:sp>
      <p:sp>
        <p:nvSpPr>
          <p:cNvPr id="290828" name="Text Box 9"/>
          <p:cNvSpPr txBox="1">
            <a:spLocks noChangeArrowheads="1"/>
          </p:cNvSpPr>
          <p:nvPr/>
        </p:nvSpPr>
        <p:spPr bwMode="auto">
          <a:xfrm>
            <a:off x="76200" y="5791200"/>
            <a:ext cx="1206500" cy="396875"/>
          </a:xfrm>
          <a:prstGeom prst="rect">
            <a:avLst/>
          </a:prstGeom>
          <a:noFill/>
          <a:ln w="9525">
            <a:noFill/>
            <a:miter lim="800000"/>
            <a:headEnd/>
            <a:tailEnd/>
          </a:ln>
        </p:spPr>
        <p:txBody>
          <a:bodyPr wrap="none">
            <a:spAutoFit/>
          </a:bodyPr>
          <a:lstStyle/>
          <a:p>
            <a:r>
              <a:rPr lang="zh-CN" altLang="en-US" b="1" i="0">
                <a:latin typeface="Arial" charset="0"/>
              </a:rPr>
              <a:t>晶体管级</a:t>
            </a:r>
          </a:p>
        </p:txBody>
      </p:sp>
      <p:pic>
        <p:nvPicPr>
          <p:cNvPr id="290829" name="Picture 10"/>
          <p:cNvPicPr>
            <a:picLocks noChangeAspect="1" noChangeArrowheads="1"/>
          </p:cNvPicPr>
          <p:nvPr/>
        </p:nvPicPr>
        <p:blipFill>
          <a:blip r:embed="rId7"/>
          <a:srcRect/>
          <a:stretch>
            <a:fillRect/>
          </a:stretch>
        </p:blipFill>
        <p:spPr bwMode="auto">
          <a:xfrm>
            <a:off x="5334000" y="4038600"/>
            <a:ext cx="3048000" cy="2324100"/>
          </a:xfrm>
          <a:prstGeom prst="rect">
            <a:avLst/>
          </a:prstGeom>
          <a:noFill/>
          <a:ln w="9525">
            <a:noFill/>
            <a:miter lim="800000"/>
            <a:headEnd/>
            <a:tailEnd/>
          </a:ln>
        </p:spPr>
      </p:pic>
      <p:sp>
        <p:nvSpPr>
          <p:cNvPr id="290830" name="Text Box 11"/>
          <p:cNvSpPr txBox="1">
            <a:spLocks noChangeArrowheads="1"/>
          </p:cNvSpPr>
          <p:nvPr/>
        </p:nvSpPr>
        <p:spPr bwMode="auto">
          <a:xfrm>
            <a:off x="6248400" y="6324600"/>
            <a:ext cx="1462088" cy="396875"/>
          </a:xfrm>
          <a:prstGeom prst="rect">
            <a:avLst/>
          </a:prstGeom>
          <a:noFill/>
          <a:ln w="9525">
            <a:noFill/>
            <a:miter lim="800000"/>
            <a:headEnd/>
            <a:tailEnd/>
          </a:ln>
        </p:spPr>
        <p:txBody>
          <a:bodyPr wrap="none">
            <a:spAutoFit/>
          </a:bodyPr>
          <a:lstStyle/>
          <a:p>
            <a:r>
              <a:rPr lang="zh-CN" altLang="en-US" b="1" i="0">
                <a:latin typeface="Arial" charset="0"/>
              </a:rPr>
              <a:t>器件物理级</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1" name="Rectangle 2"/>
          <p:cNvSpPr>
            <a:spLocks noGrp="1" noChangeArrowheads="1"/>
          </p:cNvSpPr>
          <p:nvPr>
            <p:ph type="title"/>
          </p:nvPr>
        </p:nvSpPr>
        <p:spPr>
          <a:xfrm>
            <a:off x="374650" y="892175"/>
            <a:ext cx="5076825" cy="661988"/>
          </a:xfrm>
        </p:spPr>
        <p:txBody>
          <a:bodyPr/>
          <a:lstStyle/>
          <a:p>
            <a:r>
              <a:rPr lang="zh-CN" altLang="en-US" sz="4400" b="1" smtClean="0">
                <a:ea typeface="宋体" charset="-122"/>
              </a:rPr>
              <a:t>内容</a:t>
            </a:r>
          </a:p>
        </p:txBody>
      </p:sp>
      <p:sp>
        <p:nvSpPr>
          <p:cNvPr id="419842" name="Rectangle 3"/>
          <p:cNvSpPr>
            <a:spLocks noGrp="1" noChangeArrowheads="1"/>
          </p:cNvSpPr>
          <p:nvPr>
            <p:ph type="body" idx="1"/>
          </p:nvPr>
        </p:nvSpPr>
        <p:spPr>
          <a:xfrm>
            <a:off x="950913" y="1936750"/>
            <a:ext cx="5273675" cy="3692525"/>
          </a:xfrm>
        </p:spPr>
        <p:txBody>
          <a:bodyPr/>
          <a:lstStyle/>
          <a:p>
            <a:pPr>
              <a:buFont typeface="Wingdings" pitchFamily="2" charset="2"/>
              <a:buChar char="Ø"/>
            </a:pPr>
            <a:r>
              <a:rPr lang="zh-CN" altLang="en-US" sz="2900" smtClean="0">
                <a:solidFill>
                  <a:schemeClr val="accent2"/>
                </a:solidFill>
                <a:latin typeface="宋体" charset="-122"/>
                <a:ea typeface="宋体" charset="-122"/>
              </a:rPr>
              <a:t> </a:t>
            </a:r>
            <a:r>
              <a:rPr lang="zh-CN" altLang="en-US" sz="2900" b="1" smtClean="0">
                <a:solidFill>
                  <a:schemeClr val="accent2"/>
                </a:solidFill>
                <a:latin typeface="宋体" charset="-122"/>
                <a:ea typeface="宋体" charset="-122"/>
              </a:rPr>
              <a:t>集成电路的出现</a:t>
            </a:r>
          </a:p>
          <a:p>
            <a:pPr>
              <a:buFont typeface="Wingdings" pitchFamily="2" charset="2"/>
              <a:buChar char="Ø"/>
            </a:pPr>
            <a:r>
              <a:rPr lang="zh-CN" altLang="en-US" sz="2900" b="1" smtClean="0">
                <a:solidFill>
                  <a:schemeClr val="accent2"/>
                </a:solidFill>
                <a:latin typeface="宋体" charset="-122"/>
                <a:ea typeface="宋体" charset="-122"/>
              </a:rPr>
              <a:t> 集成电路的产业分工</a:t>
            </a:r>
          </a:p>
          <a:p>
            <a:pPr>
              <a:buFont typeface="Wingdings" pitchFamily="2" charset="2"/>
              <a:buChar char="Ø"/>
            </a:pPr>
            <a:r>
              <a:rPr lang="zh-CN" altLang="en-US" sz="2900" b="1" smtClean="0">
                <a:solidFill>
                  <a:schemeClr val="accent2"/>
                </a:solidFill>
                <a:latin typeface="宋体" charset="-122"/>
                <a:ea typeface="宋体" charset="-122"/>
              </a:rPr>
              <a:t> 集成电路的分类</a:t>
            </a:r>
          </a:p>
          <a:p>
            <a:pPr>
              <a:buFont typeface="Wingdings" pitchFamily="2" charset="2"/>
              <a:buChar char="Ø"/>
            </a:pPr>
            <a:r>
              <a:rPr lang="zh-CN" altLang="en-US" sz="2900" b="1" smtClean="0">
                <a:solidFill>
                  <a:schemeClr val="accent2"/>
                </a:solidFill>
                <a:latin typeface="宋体" charset="-122"/>
                <a:ea typeface="宋体" charset="-122"/>
              </a:rPr>
              <a:t> 集成电路的设计</a:t>
            </a:r>
          </a:p>
          <a:p>
            <a:pPr>
              <a:buFont typeface="Wingdings" pitchFamily="2" charset="2"/>
              <a:buChar char="Ø"/>
            </a:pPr>
            <a:r>
              <a:rPr lang="zh-CN" altLang="en-US" sz="2900" b="1" smtClean="0">
                <a:solidFill>
                  <a:schemeClr val="accent2"/>
                </a:solidFill>
                <a:latin typeface="宋体" charset="-122"/>
                <a:ea typeface="宋体" charset="-122"/>
              </a:rPr>
              <a:t> </a:t>
            </a:r>
            <a:r>
              <a:rPr lang="zh-CN" altLang="en-US" sz="2900" b="1" smtClean="0">
                <a:solidFill>
                  <a:srgbClr val="3A4DA0"/>
                </a:solidFill>
                <a:latin typeface="宋体" charset="-122"/>
                <a:ea typeface="宋体" charset="-122"/>
              </a:rPr>
              <a:t>集成电路制造</a:t>
            </a:r>
          </a:p>
          <a:p>
            <a:pPr>
              <a:buFont typeface="Wingdings" pitchFamily="2" charset="2"/>
              <a:buChar char="Ø"/>
            </a:pPr>
            <a:r>
              <a:rPr lang="zh-CN" altLang="en-US" sz="2900" b="1" smtClean="0">
                <a:solidFill>
                  <a:schemeClr val="accent2"/>
                </a:solidFill>
                <a:latin typeface="宋体" charset="-122"/>
                <a:ea typeface="宋体" charset="-122"/>
              </a:rPr>
              <a:t> 集成电路的封装</a:t>
            </a:r>
          </a:p>
          <a:p>
            <a:pPr>
              <a:buFont typeface="Wingdings" pitchFamily="2" charset="2"/>
              <a:buChar char="Ø"/>
            </a:pPr>
            <a:r>
              <a:rPr lang="zh-CN" altLang="en-US" sz="2900" b="1" smtClean="0">
                <a:solidFill>
                  <a:schemeClr val="accent2"/>
                </a:solidFill>
                <a:latin typeface="宋体" charset="-122"/>
                <a:ea typeface="宋体" charset="-122"/>
              </a:rPr>
              <a:t> 集成电路的测试</a:t>
            </a:r>
          </a:p>
          <a:p>
            <a:pPr>
              <a:buFont typeface="Wingdings" pitchFamily="2" charset="2"/>
              <a:buChar char="Ø"/>
            </a:pPr>
            <a:endParaRPr lang="zh-CN" altLang="en-US" sz="2900" b="1" smtClean="0">
              <a:latin typeface="宋体" charset="-122"/>
              <a:ea typeface="宋体" charset="-122"/>
            </a:endParaRPr>
          </a:p>
          <a:p>
            <a:endParaRPr lang="zh-CN" altLang="en-US" sz="2900" smtClean="0">
              <a:ea typeface="宋体"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0865" name="Picture 2" descr="修改"/>
          <p:cNvPicPr>
            <a:picLocks noChangeAspect="1" noChangeArrowheads="1"/>
          </p:cNvPicPr>
          <p:nvPr/>
        </p:nvPicPr>
        <p:blipFill>
          <a:blip r:embed="rId2"/>
          <a:srcRect/>
          <a:stretch>
            <a:fillRect/>
          </a:stretch>
        </p:blipFill>
        <p:spPr bwMode="auto">
          <a:xfrm>
            <a:off x="304800" y="838200"/>
            <a:ext cx="8610600" cy="5703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2"/>
          <p:cNvSpPr>
            <a:spLocks noGrp="1" noChangeArrowheads="1"/>
          </p:cNvSpPr>
          <p:nvPr>
            <p:ph type="title"/>
          </p:nvPr>
        </p:nvSpPr>
        <p:spPr>
          <a:xfrm>
            <a:off x="146050" y="577850"/>
            <a:ext cx="7324725" cy="455613"/>
          </a:xfrm>
        </p:spPr>
        <p:txBody>
          <a:bodyPr/>
          <a:lstStyle/>
          <a:p>
            <a:r>
              <a:rPr lang="zh-CN" altLang="en-US" smtClean="0"/>
              <a:t>集成电路材料</a:t>
            </a:r>
          </a:p>
        </p:txBody>
      </p:sp>
      <p:pic>
        <p:nvPicPr>
          <p:cNvPr id="421890" name="Picture 3"/>
          <p:cNvPicPr>
            <a:picLocks noChangeAspect="1" noChangeArrowheads="1"/>
          </p:cNvPicPr>
          <p:nvPr/>
        </p:nvPicPr>
        <p:blipFill>
          <a:blip r:embed="rId2"/>
          <a:srcRect/>
          <a:stretch>
            <a:fillRect/>
          </a:stretch>
        </p:blipFill>
        <p:spPr bwMode="auto">
          <a:xfrm>
            <a:off x="3851275" y="2420938"/>
            <a:ext cx="5292725" cy="1617662"/>
          </a:xfrm>
          <a:prstGeom prst="rect">
            <a:avLst/>
          </a:prstGeom>
          <a:noFill/>
          <a:ln w="9525">
            <a:noFill/>
            <a:miter lim="800000"/>
            <a:headEnd/>
            <a:tailEnd/>
          </a:ln>
        </p:spPr>
      </p:pic>
      <p:pic>
        <p:nvPicPr>
          <p:cNvPr id="421891" name="Picture 4" descr="ibmcopper1"/>
          <p:cNvPicPr>
            <a:picLocks noChangeAspect="1" noChangeArrowheads="1"/>
          </p:cNvPicPr>
          <p:nvPr/>
        </p:nvPicPr>
        <p:blipFill>
          <a:blip r:embed="rId3"/>
          <a:srcRect b="8064"/>
          <a:stretch>
            <a:fillRect/>
          </a:stretch>
        </p:blipFill>
        <p:spPr bwMode="auto">
          <a:xfrm>
            <a:off x="304800" y="1295400"/>
            <a:ext cx="3614738" cy="4510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Rectangle 2"/>
          <p:cNvSpPr>
            <a:spLocks noGrp="1" noChangeArrowheads="1"/>
          </p:cNvSpPr>
          <p:nvPr>
            <p:ph type="title"/>
          </p:nvPr>
        </p:nvSpPr>
        <p:spPr/>
        <p:txBody>
          <a:bodyPr/>
          <a:lstStyle/>
          <a:p>
            <a:r>
              <a:rPr lang="zh-CN" altLang="en-US" smtClean="0"/>
              <a:t>电子管</a:t>
            </a:r>
            <a:r>
              <a:rPr lang="en-US" altLang="zh-CN" smtClean="0"/>
              <a:t>vs.</a:t>
            </a:r>
            <a:r>
              <a:rPr lang="zh-CN" altLang="en-US" smtClean="0"/>
              <a:t>晶体管</a:t>
            </a:r>
          </a:p>
        </p:txBody>
      </p:sp>
      <p:pic>
        <p:nvPicPr>
          <p:cNvPr id="378882" name="Picture 3"/>
          <p:cNvPicPr>
            <a:picLocks noChangeAspect="1" noChangeArrowheads="1"/>
          </p:cNvPicPr>
          <p:nvPr/>
        </p:nvPicPr>
        <p:blipFill>
          <a:blip r:embed="rId2"/>
          <a:srcRect/>
          <a:stretch>
            <a:fillRect/>
          </a:stretch>
        </p:blipFill>
        <p:spPr bwMode="auto">
          <a:xfrm>
            <a:off x="395288" y="1557338"/>
            <a:ext cx="3384550" cy="2540000"/>
          </a:xfrm>
          <a:prstGeom prst="rect">
            <a:avLst/>
          </a:prstGeom>
          <a:noFill/>
          <a:ln w="9525">
            <a:noFill/>
            <a:miter lim="800000"/>
            <a:headEnd/>
            <a:tailEnd/>
          </a:ln>
        </p:spPr>
      </p:pic>
      <p:sp>
        <p:nvSpPr>
          <p:cNvPr id="378883" name="Rectangle 4"/>
          <p:cNvSpPr>
            <a:spLocks noChangeArrowheads="1"/>
          </p:cNvSpPr>
          <p:nvPr/>
        </p:nvSpPr>
        <p:spPr bwMode="auto">
          <a:xfrm>
            <a:off x="4030663" y="5084763"/>
            <a:ext cx="5113337" cy="863600"/>
          </a:xfrm>
          <a:prstGeom prst="rect">
            <a:avLst/>
          </a:prstGeom>
          <a:noFill/>
          <a:ln w="9525">
            <a:noFill/>
            <a:miter lim="800000"/>
            <a:headEnd/>
            <a:tailEnd/>
          </a:ln>
        </p:spPr>
        <p:txBody>
          <a:bodyPr lIns="92075" tIns="46038" rIns="92075" bIns="46038"/>
          <a:lstStyle/>
          <a:p>
            <a:pPr marL="342900" indent="-342900" eaLnBrk="0" hangingPunct="0">
              <a:lnSpc>
                <a:spcPct val="80000"/>
              </a:lnSpc>
              <a:spcBef>
                <a:spcPct val="25000"/>
              </a:spcBef>
              <a:buClr>
                <a:schemeClr val="bg1"/>
              </a:buClr>
              <a:buFontTx/>
              <a:buChar char="•"/>
            </a:pPr>
            <a:r>
              <a:rPr lang="zh-CN" altLang="en-US" sz="1800" i="0">
                <a:solidFill>
                  <a:schemeClr val="bg1"/>
                </a:solidFill>
                <a:latin typeface="Helvetica 55 Roman"/>
              </a:rPr>
              <a:t>最早的电子计算机</a:t>
            </a:r>
          </a:p>
          <a:p>
            <a:pPr marL="342900" indent="-342900" eaLnBrk="0" hangingPunct="0">
              <a:lnSpc>
                <a:spcPct val="80000"/>
              </a:lnSpc>
              <a:spcBef>
                <a:spcPct val="25000"/>
              </a:spcBef>
              <a:buClr>
                <a:schemeClr val="bg1"/>
              </a:buClr>
            </a:pPr>
            <a:r>
              <a:rPr lang="en-US" altLang="zh-CN" sz="1800" i="0">
                <a:solidFill>
                  <a:schemeClr val="bg1"/>
                </a:solidFill>
                <a:latin typeface="Helvetica 55 Roman"/>
              </a:rPr>
              <a:t>    18000</a:t>
            </a:r>
            <a:r>
              <a:rPr lang="zh-CN" altLang="en-US" sz="1800" i="0">
                <a:solidFill>
                  <a:schemeClr val="bg1"/>
                </a:solidFill>
                <a:latin typeface="Helvetica 55 Roman"/>
              </a:rPr>
              <a:t>个电子管，</a:t>
            </a:r>
            <a:r>
              <a:rPr lang="en-US" altLang="zh-CN" sz="1800" i="0">
                <a:solidFill>
                  <a:schemeClr val="bg1"/>
                </a:solidFill>
                <a:latin typeface="Helvetica 55 Roman"/>
              </a:rPr>
              <a:t>1500</a:t>
            </a:r>
            <a:r>
              <a:rPr lang="zh-CN" altLang="en-US" sz="1800" i="0">
                <a:solidFill>
                  <a:schemeClr val="bg1"/>
                </a:solidFill>
                <a:latin typeface="Helvetica 55 Roman"/>
              </a:rPr>
              <a:t>个继电器，占地</a:t>
            </a:r>
            <a:r>
              <a:rPr lang="en-US" altLang="zh-CN" sz="1800" i="0">
                <a:solidFill>
                  <a:schemeClr val="bg1"/>
                </a:solidFill>
                <a:latin typeface="Helvetica 55 Roman"/>
              </a:rPr>
              <a:t>150m</a:t>
            </a:r>
            <a:r>
              <a:rPr lang="en-US" altLang="zh-CN" sz="1800" i="0" baseline="30000">
                <a:solidFill>
                  <a:schemeClr val="bg1"/>
                </a:solidFill>
                <a:latin typeface="Helvetica 55 Roman"/>
              </a:rPr>
              <a:t>2</a:t>
            </a:r>
            <a:r>
              <a:rPr lang="en-US" altLang="zh-CN" sz="1800" i="0">
                <a:solidFill>
                  <a:schemeClr val="bg1"/>
                </a:solidFill>
                <a:latin typeface="Helvetica 55 Roman"/>
              </a:rPr>
              <a:t>,</a:t>
            </a:r>
            <a:r>
              <a:rPr lang="zh-CN" altLang="en-US" sz="1800" i="0">
                <a:solidFill>
                  <a:schemeClr val="bg1"/>
                </a:solidFill>
                <a:latin typeface="Helvetica 55 Roman"/>
              </a:rPr>
              <a:t>重</a:t>
            </a:r>
            <a:r>
              <a:rPr lang="en-US" altLang="zh-CN" sz="1800" i="0">
                <a:solidFill>
                  <a:schemeClr val="bg1"/>
                </a:solidFill>
                <a:latin typeface="Helvetica 55 Roman"/>
              </a:rPr>
              <a:t>30</a:t>
            </a:r>
            <a:r>
              <a:rPr lang="zh-CN" altLang="en-US" sz="1800" i="0">
                <a:solidFill>
                  <a:schemeClr val="bg1"/>
                </a:solidFill>
                <a:latin typeface="Helvetica 55 Roman"/>
              </a:rPr>
              <a:t>吨，耗电</a:t>
            </a:r>
            <a:r>
              <a:rPr lang="en-US" altLang="zh-CN" sz="1800" i="0">
                <a:solidFill>
                  <a:schemeClr val="bg1"/>
                </a:solidFill>
                <a:latin typeface="Helvetica 55 Roman"/>
              </a:rPr>
              <a:t>140kW</a:t>
            </a:r>
            <a:endParaRPr lang="en-US" altLang="zh-CN" sz="1800" i="0" baseline="30000">
              <a:solidFill>
                <a:schemeClr val="bg1"/>
              </a:solidFill>
              <a:latin typeface="Helvetica 55 Roman"/>
            </a:endParaRPr>
          </a:p>
        </p:txBody>
      </p:sp>
      <p:pic>
        <p:nvPicPr>
          <p:cNvPr id="378884" name="Picture 5"/>
          <p:cNvPicPr>
            <a:picLocks noChangeAspect="1" noChangeArrowheads="1"/>
          </p:cNvPicPr>
          <p:nvPr/>
        </p:nvPicPr>
        <p:blipFill>
          <a:blip r:embed="rId3"/>
          <a:srcRect/>
          <a:stretch>
            <a:fillRect/>
          </a:stretch>
        </p:blipFill>
        <p:spPr bwMode="auto">
          <a:xfrm>
            <a:off x="4246563" y="1412875"/>
            <a:ext cx="4897437" cy="3379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913" name="Picture 4" descr="silicon"/>
          <p:cNvPicPr>
            <a:picLocks noChangeAspect="1" noChangeArrowheads="1"/>
          </p:cNvPicPr>
          <p:nvPr/>
        </p:nvPicPr>
        <p:blipFill>
          <a:blip r:embed="rId2"/>
          <a:srcRect/>
          <a:stretch>
            <a:fillRect/>
          </a:stretch>
        </p:blipFill>
        <p:spPr bwMode="auto">
          <a:xfrm>
            <a:off x="250825" y="1484313"/>
            <a:ext cx="3427413" cy="4724400"/>
          </a:xfrm>
          <a:prstGeom prst="rect">
            <a:avLst/>
          </a:prstGeom>
          <a:noFill/>
          <a:ln w="9525">
            <a:noFill/>
            <a:miter lim="800000"/>
            <a:headEnd/>
            <a:tailEnd/>
          </a:ln>
        </p:spPr>
      </p:pic>
      <p:pic>
        <p:nvPicPr>
          <p:cNvPr id="422914" name="Picture 6" descr="晶圆"/>
          <p:cNvPicPr>
            <a:picLocks noChangeAspect="1" noChangeArrowheads="1"/>
          </p:cNvPicPr>
          <p:nvPr/>
        </p:nvPicPr>
        <p:blipFill>
          <a:blip r:embed="rId3"/>
          <a:srcRect/>
          <a:stretch>
            <a:fillRect/>
          </a:stretch>
        </p:blipFill>
        <p:spPr bwMode="auto">
          <a:xfrm>
            <a:off x="6227763" y="620713"/>
            <a:ext cx="2449512" cy="1905000"/>
          </a:xfrm>
          <a:prstGeom prst="rect">
            <a:avLst/>
          </a:prstGeom>
          <a:noFill/>
          <a:ln w="9525">
            <a:noFill/>
            <a:miter lim="800000"/>
            <a:headEnd/>
            <a:tailEnd/>
          </a:ln>
        </p:spPr>
      </p:pic>
      <p:pic>
        <p:nvPicPr>
          <p:cNvPr id="422915" name="Picture 7" descr="单晶锭"/>
          <p:cNvPicPr>
            <a:picLocks noChangeAspect="1" noChangeArrowheads="1"/>
          </p:cNvPicPr>
          <p:nvPr/>
        </p:nvPicPr>
        <p:blipFill>
          <a:blip r:embed="rId4"/>
          <a:srcRect/>
          <a:stretch>
            <a:fillRect/>
          </a:stretch>
        </p:blipFill>
        <p:spPr bwMode="auto">
          <a:xfrm>
            <a:off x="3851275" y="1125538"/>
            <a:ext cx="2381250" cy="1419225"/>
          </a:xfrm>
          <a:prstGeom prst="rect">
            <a:avLst/>
          </a:prstGeom>
          <a:noFill/>
          <a:ln w="9525">
            <a:noFill/>
            <a:miter lim="800000"/>
            <a:headEnd/>
            <a:tailEnd/>
          </a:ln>
        </p:spPr>
      </p:pic>
      <p:sp>
        <p:nvSpPr>
          <p:cNvPr id="422916" name="Rectangle 5"/>
          <p:cNvSpPr>
            <a:spLocks noGrp="1" noChangeArrowheads="1"/>
          </p:cNvSpPr>
          <p:nvPr>
            <p:ph type="title"/>
          </p:nvPr>
        </p:nvSpPr>
        <p:spPr>
          <a:xfrm>
            <a:off x="179388" y="496888"/>
            <a:ext cx="7772400" cy="506412"/>
          </a:xfrm>
        </p:spPr>
        <p:txBody>
          <a:bodyPr/>
          <a:lstStyle/>
          <a:p>
            <a:r>
              <a:rPr lang="zh-CN" altLang="en-US" sz="3200" smtClean="0"/>
              <a:t>集成电路制造</a:t>
            </a:r>
          </a:p>
        </p:txBody>
      </p:sp>
      <p:pic>
        <p:nvPicPr>
          <p:cNvPr id="422917" name="Picture 6" descr="20099308433965"/>
          <p:cNvPicPr>
            <a:picLocks noChangeAspect="1" noChangeArrowheads="1"/>
          </p:cNvPicPr>
          <p:nvPr/>
        </p:nvPicPr>
        <p:blipFill>
          <a:blip r:embed="rId5"/>
          <a:srcRect/>
          <a:stretch>
            <a:fillRect/>
          </a:stretch>
        </p:blipFill>
        <p:spPr bwMode="auto">
          <a:xfrm>
            <a:off x="3779838" y="2492375"/>
            <a:ext cx="5029200" cy="3783013"/>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2"/>
          <p:cNvSpPr>
            <a:spLocks noGrp="1" noChangeArrowheads="1"/>
          </p:cNvSpPr>
          <p:nvPr>
            <p:ph type="title"/>
          </p:nvPr>
        </p:nvSpPr>
        <p:spPr>
          <a:xfrm>
            <a:off x="146050" y="577850"/>
            <a:ext cx="8153400" cy="506413"/>
          </a:xfrm>
        </p:spPr>
        <p:txBody>
          <a:bodyPr/>
          <a:lstStyle/>
          <a:p>
            <a:r>
              <a:rPr lang="zh-CN" altLang="en-US" sz="3200" smtClean="0"/>
              <a:t>集成电路制造</a:t>
            </a:r>
          </a:p>
        </p:txBody>
      </p:sp>
      <p:pic>
        <p:nvPicPr>
          <p:cNvPr id="423938" name="Picture 3"/>
          <p:cNvPicPr>
            <a:picLocks noGrp="1" noChangeAspect="1" noChangeArrowheads="1"/>
          </p:cNvPicPr>
          <p:nvPr>
            <p:ph type="body" idx="1"/>
          </p:nvPr>
        </p:nvPicPr>
        <p:blipFill>
          <a:blip r:embed="rId2"/>
          <a:srcRect/>
          <a:stretch>
            <a:fillRect/>
          </a:stretch>
        </p:blipFill>
        <p:spPr>
          <a:xfrm>
            <a:off x="958850" y="1524000"/>
            <a:ext cx="7226300" cy="4953000"/>
          </a:xfrm>
        </p:spPr>
      </p:pic>
      <p:sp>
        <p:nvSpPr>
          <p:cNvPr id="295940" name="AutoShape 4"/>
          <p:cNvSpPr>
            <a:spLocks noChangeArrowheads="1"/>
          </p:cNvSpPr>
          <p:nvPr/>
        </p:nvSpPr>
        <p:spPr bwMode="auto">
          <a:xfrm>
            <a:off x="533400" y="1524000"/>
            <a:ext cx="3657600" cy="1295400"/>
          </a:xfrm>
          <a:prstGeom prst="cloudCallout">
            <a:avLst>
              <a:gd name="adj1" fmla="val 55944"/>
              <a:gd name="adj2" fmla="val 17523"/>
            </a:avLst>
          </a:prstGeom>
          <a:gradFill rotWithShape="1">
            <a:gsLst>
              <a:gs pos="0">
                <a:srgbClr val="FF33CC">
                  <a:alpha val="60001"/>
                </a:srgbClr>
              </a:gs>
              <a:gs pos="100000">
                <a:srgbClr val="FF7DDF"/>
              </a:gs>
            </a:gsLst>
            <a:path path="rect">
              <a:fillToRect l="50000" t="50000" r="50000" b="50000"/>
            </a:path>
          </a:gradFill>
          <a:ln w="9525">
            <a:solidFill>
              <a:schemeClr val="tx1"/>
            </a:solidFill>
            <a:round/>
            <a:headEnd/>
            <a:tailEnd/>
          </a:ln>
        </p:spPr>
        <p:txBody>
          <a:bodyPr/>
          <a:lstStyle/>
          <a:p>
            <a:pPr algn="ctr"/>
            <a:r>
              <a:rPr lang="zh-CN" altLang="en-US" sz="1800" b="1">
                <a:latin typeface="Arial" charset="0"/>
              </a:rPr>
              <a:t>数字电路</a:t>
            </a:r>
          </a:p>
          <a:p>
            <a:pPr algn="ctr"/>
            <a:r>
              <a:rPr lang="zh-CN" altLang="en-US" sz="1800" b="1">
                <a:latin typeface="Arial" charset="0"/>
              </a:rPr>
              <a:t>数模混合电路</a:t>
            </a:r>
          </a:p>
          <a:p>
            <a:pPr algn="ctr"/>
            <a:r>
              <a:rPr lang="zh-CN" altLang="en-US" sz="1800" b="1">
                <a:latin typeface="Arial" charset="0"/>
              </a:rPr>
              <a:t>现代模拟电路</a:t>
            </a:r>
          </a:p>
        </p:txBody>
      </p:sp>
      <p:sp>
        <p:nvSpPr>
          <p:cNvPr id="423940" name="Rectangle 5"/>
          <p:cNvSpPr>
            <a:spLocks noChangeArrowheads="1"/>
          </p:cNvSpPr>
          <p:nvPr/>
        </p:nvSpPr>
        <p:spPr bwMode="auto">
          <a:xfrm>
            <a:off x="5283200" y="6491288"/>
            <a:ext cx="3860800" cy="366712"/>
          </a:xfrm>
          <a:prstGeom prst="rect">
            <a:avLst/>
          </a:prstGeom>
          <a:noFill/>
          <a:ln w="9525">
            <a:noFill/>
            <a:miter lim="800000"/>
            <a:headEnd/>
            <a:tailEnd/>
          </a:ln>
        </p:spPr>
        <p:txBody>
          <a:bodyPr wrap="none">
            <a:spAutoFit/>
          </a:bodyPr>
          <a:lstStyle/>
          <a:p>
            <a:r>
              <a:rPr lang="zh-CN" altLang="en-US" sz="1800" b="1" i="0">
                <a:solidFill>
                  <a:schemeClr val="tx2"/>
                </a:solidFill>
                <a:latin typeface="Arial" charset="0"/>
              </a:rPr>
              <a:t>现代</a:t>
            </a:r>
            <a:r>
              <a:rPr lang="en-US" altLang="zh-CN" sz="1800" b="1" i="0">
                <a:solidFill>
                  <a:schemeClr val="tx2"/>
                </a:solidFill>
                <a:latin typeface="Arial" charset="0"/>
              </a:rPr>
              <a:t>IC</a:t>
            </a:r>
            <a:r>
              <a:rPr lang="zh-CN" altLang="en-US" sz="1800" b="1" i="0">
                <a:solidFill>
                  <a:schemeClr val="tx2"/>
                </a:solidFill>
                <a:latin typeface="Arial" charset="0"/>
              </a:rPr>
              <a:t>设计绝大多数采用</a:t>
            </a:r>
            <a:r>
              <a:rPr lang="en-US" altLang="zh-CN" sz="1800" b="1" i="0">
                <a:solidFill>
                  <a:schemeClr val="tx2"/>
                </a:solidFill>
                <a:latin typeface="Arial" charset="0"/>
              </a:rPr>
              <a:t>CMOS</a:t>
            </a:r>
            <a:r>
              <a:rPr lang="zh-CN" altLang="en-US" sz="1800" b="1" i="0">
                <a:solidFill>
                  <a:schemeClr val="tx2"/>
                </a:solidFill>
                <a:latin typeface="Arial" charset="0"/>
              </a:rPr>
              <a:t>工艺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95940"/>
                                        </p:tgtEl>
                                        <p:attrNameLst>
                                          <p:attrName>style.visibility</p:attrName>
                                        </p:attrNameLst>
                                      </p:cBhvr>
                                      <p:to>
                                        <p:strVal val="visible"/>
                                      </p:to>
                                    </p:set>
                                    <p:anim calcmode="lin" valueType="num">
                                      <p:cBhvr>
                                        <p:cTn id="7" dur="500" fill="hold"/>
                                        <p:tgtEl>
                                          <p:spTgt spid="2959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95940"/>
                                        </p:tgtEl>
                                        <p:attrNameLst>
                                          <p:attrName>ppt_y</p:attrName>
                                        </p:attrNameLst>
                                      </p:cBhvr>
                                      <p:tavLst>
                                        <p:tav tm="0">
                                          <p:val>
                                            <p:strVal val="#ppt_y"/>
                                          </p:val>
                                        </p:tav>
                                        <p:tav tm="100000">
                                          <p:val>
                                            <p:strVal val="#ppt_y"/>
                                          </p:val>
                                        </p:tav>
                                      </p:tavLst>
                                    </p:anim>
                                    <p:anim calcmode="lin" valueType="num">
                                      <p:cBhvr>
                                        <p:cTn id="9" dur="500" fill="hold"/>
                                        <p:tgtEl>
                                          <p:spTgt spid="2959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959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95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4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8" name="Rectangle 2"/>
          <p:cNvSpPr>
            <a:spLocks noGrp="1" noChangeArrowheads="1"/>
          </p:cNvSpPr>
          <p:nvPr>
            <p:ph type="title"/>
          </p:nvPr>
        </p:nvSpPr>
        <p:spPr>
          <a:xfrm>
            <a:off x="146050" y="577850"/>
            <a:ext cx="8153400" cy="506413"/>
          </a:xfrm>
        </p:spPr>
        <p:txBody>
          <a:bodyPr/>
          <a:lstStyle/>
          <a:p>
            <a:r>
              <a:rPr lang="zh-CN" altLang="en-US" sz="3200" smtClean="0"/>
              <a:t>集成电路制造</a:t>
            </a:r>
          </a:p>
        </p:txBody>
      </p:sp>
      <p:graphicFrame>
        <p:nvGraphicFramePr>
          <p:cNvPr id="297987" name="Object 3"/>
          <p:cNvGraphicFramePr>
            <a:graphicFrameLocks noGrp="1" noChangeAspect="1"/>
          </p:cNvGraphicFramePr>
          <p:nvPr>
            <p:ph idx="1"/>
          </p:nvPr>
        </p:nvGraphicFramePr>
        <p:xfrm>
          <a:off x="4572000" y="1295400"/>
          <a:ext cx="4252913" cy="5562600"/>
        </p:xfrm>
        <a:graphic>
          <a:graphicData uri="http://schemas.openxmlformats.org/presentationml/2006/ole">
            <mc:AlternateContent xmlns:mc="http://schemas.openxmlformats.org/markup-compatibility/2006">
              <mc:Choice xmlns:v="urn:schemas-microsoft-com:vml" Requires="v">
                <p:oleObj spid="_x0000_s297991" name="Visio" r:id="rId3" imgW="6271852" imgH="8204873" progId="Visio.Drawing.11">
                  <p:embed/>
                </p:oleObj>
              </mc:Choice>
              <mc:Fallback>
                <p:oleObj name="Visio" r:id="rId3" imgW="6271852" imgH="8204873"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t="8093"/>
                      <a:stretch>
                        <a:fillRect/>
                      </a:stretch>
                    </p:blipFill>
                    <p:spPr bwMode="auto">
                      <a:xfrm>
                        <a:off x="4572000" y="1295400"/>
                        <a:ext cx="4252913" cy="5562600"/>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97989" name="Picture 4" descr="ibmcopper1"/>
          <p:cNvPicPr>
            <a:picLocks noChangeAspect="1" noChangeArrowheads="1"/>
          </p:cNvPicPr>
          <p:nvPr/>
        </p:nvPicPr>
        <p:blipFill>
          <a:blip r:embed="rId5"/>
          <a:srcRect b="8064"/>
          <a:stretch>
            <a:fillRect/>
          </a:stretch>
        </p:blipFill>
        <p:spPr bwMode="auto">
          <a:xfrm>
            <a:off x="304800" y="1295400"/>
            <a:ext cx="4090988" cy="51054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5" name="Rectangle 2"/>
          <p:cNvSpPr>
            <a:spLocks noGrp="1" noChangeArrowheads="1"/>
          </p:cNvSpPr>
          <p:nvPr>
            <p:ph type="title"/>
          </p:nvPr>
        </p:nvSpPr>
        <p:spPr>
          <a:xfrm>
            <a:off x="374650" y="892175"/>
            <a:ext cx="5076825" cy="661988"/>
          </a:xfrm>
        </p:spPr>
        <p:txBody>
          <a:bodyPr/>
          <a:lstStyle/>
          <a:p>
            <a:r>
              <a:rPr lang="zh-CN" altLang="en-US" sz="4400" b="1" smtClean="0">
                <a:ea typeface="宋体" charset="-122"/>
              </a:rPr>
              <a:t>内容</a:t>
            </a:r>
          </a:p>
        </p:txBody>
      </p:sp>
      <p:sp>
        <p:nvSpPr>
          <p:cNvPr id="425986" name="Rectangle 3"/>
          <p:cNvSpPr>
            <a:spLocks noGrp="1" noChangeArrowheads="1"/>
          </p:cNvSpPr>
          <p:nvPr>
            <p:ph type="body" idx="1"/>
          </p:nvPr>
        </p:nvSpPr>
        <p:spPr>
          <a:xfrm>
            <a:off x="950913" y="1936750"/>
            <a:ext cx="5273675" cy="3692525"/>
          </a:xfrm>
        </p:spPr>
        <p:txBody>
          <a:bodyPr/>
          <a:lstStyle/>
          <a:p>
            <a:pPr>
              <a:buFont typeface="Wingdings" pitchFamily="2" charset="2"/>
              <a:buChar char="Ø"/>
            </a:pPr>
            <a:r>
              <a:rPr lang="zh-CN" altLang="en-US" sz="2900" smtClean="0">
                <a:solidFill>
                  <a:schemeClr val="accent2"/>
                </a:solidFill>
                <a:latin typeface="宋体" charset="-122"/>
                <a:ea typeface="宋体" charset="-122"/>
              </a:rPr>
              <a:t> </a:t>
            </a:r>
            <a:r>
              <a:rPr lang="zh-CN" altLang="en-US" sz="2900" b="1" smtClean="0">
                <a:solidFill>
                  <a:schemeClr val="accent2"/>
                </a:solidFill>
                <a:latin typeface="宋体" charset="-122"/>
                <a:ea typeface="宋体" charset="-122"/>
              </a:rPr>
              <a:t>集成电路的出现</a:t>
            </a:r>
          </a:p>
          <a:p>
            <a:pPr>
              <a:buFont typeface="Wingdings" pitchFamily="2" charset="2"/>
              <a:buChar char="Ø"/>
            </a:pPr>
            <a:r>
              <a:rPr lang="zh-CN" altLang="en-US" sz="2900" b="1" smtClean="0">
                <a:solidFill>
                  <a:schemeClr val="accent2"/>
                </a:solidFill>
                <a:latin typeface="宋体" charset="-122"/>
                <a:ea typeface="宋体" charset="-122"/>
              </a:rPr>
              <a:t> 集成电路的产业分工</a:t>
            </a:r>
          </a:p>
          <a:p>
            <a:pPr>
              <a:buFont typeface="Wingdings" pitchFamily="2" charset="2"/>
              <a:buChar char="Ø"/>
            </a:pPr>
            <a:r>
              <a:rPr lang="zh-CN" altLang="en-US" sz="2900" b="1" smtClean="0">
                <a:solidFill>
                  <a:schemeClr val="accent2"/>
                </a:solidFill>
                <a:latin typeface="宋体" charset="-122"/>
                <a:ea typeface="宋体" charset="-122"/>
              </a:rPr>
              <a:t> 集成电路的分类</a:t>
            </a:r>
          </a:p>
          <a:p>
            <a:pPr>
              <a:buFont typeface="Wingdings" pitchFamily="2" charset="2"/>
              <a:buChar char="Ø"/>
            </a:pPr>
            <a:r>
              <a:rPr lang="zh-CN" altLang="en-US" sz="2900" b="1" smtClean="0">
                <a:solidFill>
                  <a:schemeClr val="accent2"/>
                </a:solidFill>
                <a:latin typeface="宋体" charset="-122"/>
                <a:ea typeface="宋体" charset="-122"/>
              </a:rPr>
              <a:t> 集成电路的设计</a:t>
            </a:r>
          </a:p>
          <a:p>
            <a:pPr>
              <a:buFont typeface="Wingdings" pitchFamily="2" charset="2"/>
              <a:buChar char="Ø"/>
            </a:pPr>
            <a:r>
              <a:rPr lang="zh-CN" altLang="en-US" sz="2900" b="1" smtClean="0">
                <a:solidFill>
                  <a:schemeClr val="accent2"/>
                </a:solidFill>
                <a:latin typeface="宋体" charset="-122"/>
                <a:ea typeface="宋体" charset="-122"/>
              </a:rPr>
              <a:t> 集成电路制造</a:t>
            </a:r>
          </a:p>
          <a:p>
            <a:pPr>
              <a:buFont typeface="Wingdings" pitchFamily="2" charset="2"/>
              <a:buChar char="Ø"/>
            </a:pPr>
            <a:r>
              <a:rPr lang="zh-CN" altLang="en-US" sz="2900" b="1" smtClean="0">
                <a:solidFill>
                  <a:schemeClr val="accent2"/>
                </a:solidFill>
                <a:latin typeface="宋体" charset="-122"/>
                <a:ea typeface="宋体" charset="-122"/>
              </a:rPr>
              <a:t> </a:t>
            </a:r>
            <a:r>
              <a:rPr lang="zh-CN" altLang="en-US" sz="2900" b="1" smtClean="0">
                <a:solidFill>
                  <a:srgbClr val="3F3494"/>
                </a:solidFill>
                <a:latin typeface="宋体" charset="-122"/>
                <a:ea typeface="宋体" charset="-122"/>
              </a:rPr>
              <a:t>集成电路的封装</a:t>
            </a:r>
          </a:p>
          <a:p>
            <a:pPr>
              <a:buFont typeface="Wingdings" pitchFamily="2" charset="2"/>
              <a:buChar char="Ø"/>
            </a:pPr>
            <a:r>
              <a:rPr lang="zh-CN" altLang="en-US" sz="2900" b="1" smtClean="0">
                <a:solidFill>
                  <a:schemeClr val="accent2"/>
                </a:solidFill>
                <a:latin typeface="宋体" charset="-122"/>
                <a:ea typeface="宋体" charset="-122"/>
              </a:rPr>
              <a:t> 集成电路的测试</a:t>
            </a:r>
          </a:p>
          <a:p>
            <a:pPr>
              <a:buFont typeface="Wingdings" pitchFamily="2" charset="2"/>
              <a:buChar char="Ø"/>
            </a:pPr>
            <a:endParaRPr lang="zh-CN" altLang="en-US" sz="2900" b="1" smtClean="0">
              <a:latin typeface="宋体" charset="-122"/>
              <a:ea typeface="宋体" charset="-122"/>
            </a:endParaRPr>
          </a:p>
          <a:p>
            <a:endParaRPr lang="zh-CN" altLang="en-US" sz="2900" smtClean="0">
              <a:ea typeface="宋体"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09" name="Rectangle 2"/>
          <p:cNvSpPr>
            <a:spLocks noGrp="1" noChangeArrowheads="1"/>
          </p:cNvSpPr>
          <p:nvPr>
            <p:ph type="title"/>
          </p:nvPr>
        </p:nvSpPr>
        <p:spPr>
          <a:xfrm>
            <a:off x="0" y="381000"/>
            <a:ext cx="9144000" cy="914400"/>
          </a:xfrm>
        </p:spPr>
        <p:txBody>
          <a:bodyPr/>
          <a:lstStyle/>
          <a:p>
            <a:r>
              <a:rPr lang="zh-CN" altLang="de-DE" sz="2500" smtClean="0"/>
              <a:t>集成电路封装工艺流程</a:t>
            </a:r>
            <a:endParaRPr lang="zh-CN" altLang="en-US" sz="2500" smtClean="0"/>
          </a:p>
        </p:txBody>
      </p:sp>
      <p:pic>
        <p:nvPicPr>
          <p:cNvPr id="299011" name="Picture 3" descr="未标题-1"/>
          <p:cNvPicPr>
            <a:picLocks noChangeAspect="1" noChangeArrowheads="1"/>
          </p:cNvPicPr>
          <p:nvPr/>
        </p:nvPicPr>
        <p:blipFill>
          <a:blip r:embed="rId2">
            <a:lum contrast="24000"/>
          </a:blip>
          <a:srcRect/>
          <a:stretch>
            <a:fillRect/>
          </a:stretch>
        </p:blipFill>
        <p:spPr bwMode="auto">
          <a:xfrm>
            <a:off x="381000" y="1447800"/>
            <a:ext cx="8610600" cy="4848225"/>
          </a:xfrm>
          <a:prstGeom prst="rect">
            <a:avLst/>
          </a:prstGeom>
          <a:noFill/>
          <a:ln w="9525">
            <a:solidFill>
              <a:srgbClr val="FF0000"/>
            </a:solidFill>
            <a:prstDash val="lgDashDot"/>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299011"/>
                                        </p:tgtEl>
                                        <p:attrNameLst>
                                          <p:attrName>style.visibility</p:attrName>
                                        </p:attrNameLst>
                                      </p:cBhvr>
                                      <p:to>
                                        <p:strVal val="visible"/>
                                      </p:to>
                                    </p:set>
                                    <p:animEffect transition="in" filter="plus(in)">
                                      <p:cBhvr>
                                        <p:cTn id="7" dur="500"/>
                                        <p:tgtEl>
                                          <p:spTgt spid="299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3" name="Rectangle 2"/>
          <p:cNvSpPr>
            <a:spLocks noGrp="1" noRot="1" noChangeArrowheads="1"/>
          </p:cNvSpPr>
          <p:nvPr>
            <p:ph type="title"/>
          </p:nvPr>
        </p:nvSpPr>
        <p:spPr>
          <a:xfrm>
            <a:off x="0" y="381000"/>
            <a:ext cx="9144000" cy="914400"/>
          </a:xfrm>
        </p:spPr>
        <p:txBody>
          <a:bodyPr anchor="ctr"/>
          <a:lstStyle/>
          <a:p>
            <a:r>
              <a:rPr lang="zh-CN" altLang="de-DE" sz="2400" smtClean="0"/>
              <a:t>常用集成电路封装形式 </a:t>
            </a:r>
            <a:endParaRPr lang="zh-CN" altLang="en-US" sz="2400" smtClean="0"/>
          </a:p>
        </p:txBody>
      </p:sp>
      <p:sp>
        <p:nvSpPr>
          <p:cNvPr id="428034" name="Rectangle 3"/>
          <p:cNvSpPr>
            <a:spLocks noChangeArrowheads="1"/>
          </p:cNvSpPr>
          <p:nvPr/>
        </p:nvSpPr>
        <p:spPr bwMode="auto">
          <a:xfrm>
            <a:off x="0" y="2271713"/>
            <a:ext cx="9144000" cy="0"/>
          </a:xfrm>
          <a:prstGeom prst="rect">
            <a:avLst/>
          </a:prstGeom>
          <a:noFill/>
          <a:ln w="9525">
            <a:noFill/>
            <a:miter lim="800000"/>
            <a:headEnd/>
            <a:tailEnd type="none" w="lg" len="lg"/>
          </a:ln>
        </p:spPr>
        <p:txBody>
          <a:bodyPr wrap="none" anchor="ctr">
            <a:spAutoFit/>
          </a:bodyPr>
          <a:lstStyle/>
          <a:p>
            <a:endParaRPr lang="zh-CN" altLang="en-US"/>
          </a:p>
        </p:txBody>
      </p:sp>
      <p:sp>
        <p:nvSpPr>
          <p:cNvPr id="428035" name="Rectangle 4"/>
          <p:cNvSpPr>
            <a:spLocks noChangeArrowheads="1"/>
          </p:cNvSpPr>
          <p:nvPr/>
        </p:nvSpPr>
        <p:spPr bwMode="auto">
          <a:xfrm>
            <a:off x="0" y="2324100"/>
            <a:ext cx="9144000" cy="0"/>
          </a:xfrm>
          <a:prstGeom prst="rect">
            <a:avLst/>
          </a:prstGeom>
          <a:noFill/>
          <a:ln w="9525">
            <a:noFill/>
            <a:miter lim="800000"/>
            <a:headEnd/>
            <a:tailEnd type="none" w="lg" len="lg"/>
          </a:ln>
        </p:spPr>
        <p:txBody>
          <a:bodyPr wrap="none" anchor="ctr">
            <a:spAutoFit/>
          </a:bodyPr>
          <a:lstStyle/>
          <a:p>
            <a:endParaRPr lang="zh-CN" altLang="en-US"/>
          </a:p>
        </p:txBody>
      </p:sp>
      <p:pic>
        <p:nvPicPr>
          <p:cNvPr id="428036" name="Picture 5" descr="未标题-10"/>
          <p:cNvPicPr>
            <a:picLocks noChangeAspect="1" noChangeArrowheads="1"/>
          </p:cNvPicPr>
          <p:nvPr/>
        </p:nvPicPr>
        <p:blipFill>
          <a:blip r:embed="rId2">
            <a:lum contrast="42000"/>
          </a:blip>
          <a:srcRect/>
          <a:stretch>
            <a:fillRect/>
          </a:stretch>
        </p:blipFill>
        <p:spPr bwMode="auto">
          <a:xfrm>
            <a:off x="457200" y="1219200"/>
            <a:ext cx="8064500" cy="5083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7" name="Rectangle 2"/>
          <p:cNvSpPr>
            <a:spLocks noGrp="1" noChangeArrowheads="1"/>
          </p:cNvSpPr>
          <p:nvPr>
            <p:ph type="title"/>
          </p:nvPr>
        </p:nvSpPr>
        <p:spPr>
          <a:xfrm>
            <a:off x="149225" y="741363"/>
            <a:ext cx="8153400" cy="327025"/>
          </a:xfrm>
        </p:spPr>
        <p:txBody>
          <a:bodyPr/>
          <a:lstStyle/>
          <a:p>
            <a:r>
              <a:rPr lang="zh-CN" altLang="de-DE" sz="2400" smtClean="0"/>
              <a:t>常用集成电路封装发展</a:t>
            </a:r>
            <a:endParaRPr lang="zh-CN" altLang="en-US" sz="2400" smtClean="0"/>
          </a:p>
        </p:txBody>
      </p:sp>
      <p:pic>
        <p:nvPicPr>
          <p:cNvPr id="429058" name="Picture 3"/>
          <p:cNvPicPr>
            <a:picLocks noGrp="1" noChangeAspect="1" noChangeArrowheads="1"/>
          </p:cNvPicPr>
          <p:nvPr>
            <p:ph type="body" idx="1"/>
          </p:nvPr>
        </p:nvPicPr>
        <p:blipFill>
          <a:blip r:embed="rId2"/>
          <a:srcRect/>
          <a:stretch>
            <a:fillRect/>
          </a:stretch>
        </p:blipFill>
        <p:spPr>
          <a:xfrm>
            <a:off x="685800" y="1143000"/>
            <a:ext cx="8077200" cy="5118100"/>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1" name="Rectangle 2"/>
          <p:cNvSpPr>
            <a:spLocks noRot="1" noChangeArrowheads="1"/>
          </p:cNvSpPr>
          <p:nvPr/>
        </p:nvSpPr>
        <p:spPr bwMode="auto">
          <a:xfrm>
            <a:off x="304800" y="381000"/>
            <a:ext cx="8540750" cy="685800"/>
          </a:xfrm>
          <a:prstGeom prst="rect">
            <a:avLst/>
          </a:prstGeom>
          <a:noFill/>
          <a:ln w="9525">
            <a:noFill/>
            <a:miter lim="800000"/>
            <a:headEnd/>
            <a:tailEnd/>
          </a:ln>
        </p:spPr>
        <p:txBody>
          <a:bodyPr anchor="ctr"/>
          <a:lstStyle/>
          <a:p>
            <a:pPr eaLnBrk="0" hangingPunct="0">
              <a:lnSpc>
                <a:spcPct val="85000"/>
              </a:lnSpc>
            </a:pPr>
            <a:r>
              <a:rPr lang="zh-CN" altLang="de-DE" i="0">
                <a:solidFill>
                  <a:schemeClr val="accent2"/>
                </a:solidFill>
                <a:latin typeface="Helvetica 55 Roman"/>
                <a:ea typeface="MS PGothic" pitchFamily="34" charset="-128"/>
              </a:rPr>
              <a:t>封装建模</a:t>
            </a:r>
            <a:endParaRPr lang="zh-CN" altLang="en-US" sz="2800" i="0">
              <a:solidFill>
                <a:schemeClr val="accent2"/>
              </a:solidFill>
              <a:latin typeface="Helvetica 55 Roman"/>
              <a:ea typeface="MS PGothic" pitchFamily="34" charset="-128"/>
            </a:endParaRPr>
          </a:p>
        </p:txBody>
      </p:sp>
      <p:sp>
        <p:nvSpPr>
          <p:cNvPr id="430082" name="Rectangle 3"/>
          <p:cNvSpPr>
            <a:spLocks noRot="1" noChangeArrowheads="1"/>
          </p:cNvSpPr>
          <p:nvPr/>
        </p:nvSpPr>
        <p:spPr bwMode="auto">
          <a:xfrm>
            <a:off x="1828800" y="5715000"/>
            <a:ext cx="5943600" cy="609600"/>
          </a:xfrm>
          <a:prstGeom prst="rect">
            <a:avLst/>
          </a:prstGeom>
          <a:noFill/>
          <a:ln w="9525">
            <a:noFill/>
            <a:miter lim="800000"/>
            <a:headEnd/>
            <a:tailEnd/>
          </a:ln>
        </p:spPr>
        <p:txBody>
          <a:bodyPr/>
          <a:lstStyle/>
          <a:p>
            <a:pPr marL="342900" indent="-342900" eaLnBrk="0" hangingPunct="0">
              <a:lnSpc>
                <a:spcPct val="95000"/>
              </a:lnSpc>
              <a:spcBef>
                <a:spcPct val="25000"/>
              </a:spcBef>
              <a:buClr>
                <a:schemeClr val="bg1"/>
              </a:buClr>
            </a:pPr>
            <a:r>
              <a:rPr lang="zh-CN" altLang="en-US" i="0">
                <a:solidFill>
                  <a:schemeClr val="bg1"/>
                </a:solidFill>
                <a:latin typeface="Helvetica 55 Roman"/>
              </a:rPr>
              <a:t>利用场求解器对</a:t>
            </a:r>
            <a:r>
              <a:rPr lang="en-US" altLang="zh-CN" i="0">
                <a:solidFill>
                  <a:schemeClr val="bg1"/>
                </a:solidFill>
                <a:latin typeface="Helvetica 55 Roman"/>
              </a:rPr>
              <a:t>QFP</a:t>
            </a:r>
            <a:r>
              <a:rPr lang="zh-CN" altLang="en-US" i="0">
                <a:solidFill>
                  <a:schemeClr val="bg1"/>
                </a:solidFill>
                <a:latin typeface="Helvetica 55 Roman"/>
              </a:rPr>
              <a:t>封装建模示意</a:t>
            </a:r>
            <a:r>
              <a:rPr lang="zh-CN" altLang="en-US" sz="2200" i="0">
                <a:solidFill>
                  <a:schemeClr val="bg1"/>
                </a:solidFill>
                <a:latin typeface="Helvetica 55 Roman"/>
              </a:rPr>
              <a:t>   </a:t>
            </a:r>
          </a:p>
        </p:txBody>
      </p:sp>
      <p:sp>
        <p:nvSpPr>
          <p:cNvPr id="430083" name="Rectangle 4"/>
          <p:cNvSpPr>
            <a:spLocks noChangeArrowheads="1"/>
          </p:cNvSpPr>
          <p:nvPr/>
        </p:nvSpPr>
        <p:spPr bwMode="auto">
          <a:xfrm>
            <a:off x="4416425" y="3006725"/>
            <a:ext cx="311150" cy="366713"/>
          </a:xfrm>
          <a:prstGeom prst="rect">
            <a:avLst/>
          </a:prstGeom>
          <a:noFill/>
          <a:ln w="9525">
            <a:noFill/>
            <a:miter lim="800000"/>
            <a:headEnd/>
            <a:tailEnd type="none" w="lg" len="lg"/>
          </a:ln>
        </p:spPr>
        <p:txBody>
          <a:bodyPr wrap="none" anchor="ctr">
            <a:spAutoFit/>
          </a:bodyPr>
          <a:lstStyle/>
          <a:p>
            <a:pPr algn="ctr"/>
            <a:r>
              <a:rPr lang="zh-CN" altLang="en-US" sz="1800" i="0">
                <a:latin typeface="Arial" charset="0"/>
              </a:rPr>
              <a:t>  </a:t>
            </a:r>
          </a:p>
        </p:txBody>
      </p:sp>
      <p:pic>
        <p:nvPicPr>
          <p:cNvPr id="430084" name="Picture 5"/>
          <p:cNvPicPr>
            <a:picLocks noChangeAspect="1" noChangeArrowheads="1"/>
          </p:cNvPicPr>
          <p:nvPr/>
        </p:nvPicPr>
        <p:blipFill>
          <a:blip r:embed="rId2">
            <a:grayscl/>
          </a:blip>
          <a:srcRect/>
          <a:stretch>
            <a:fillRect/>
          </a:stretch>
        </p:blipFill>
        <p:spPr bwMode="auto">
          <a:xfrm>
            <a:off x="1371600" y="998538"/>
            <a:ext cx="6400800" cy="4622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5" name="Rectangle 2"/>
          <p:cNvSpPr>
            <a:spLocks noGrp="1" noChangeArrowheads="1"/>
          </p:cNvSpPr>
          <p:nvPr>
            <p:ph type="title"/>
          </p:nvPr>
        </p:nvSpPr>
        <p:spPr/>
        <p:txBody>
          <a:bodyPr/>
          <a:lstStyle/>
          <a:p>
            <a:r>
              <a:rPr lang="zh-CN" altLang="en-US" sz="2400" smtClean="0"/>
              <a:t>集成电路封装</a:t>
            </a:r>
          </a:p>
        </p:txBody>
      </p:sp>
      <p:sp>
        <p:nvSpPr>
          <p:cNvPr id="431106" name="Rectangle 3"/>
          <p:cNvSpPr>
            <a:spLocks noGrp="1" noChangeArrowheads="1"/>
          </p:cNvSpPr>
          <p:nvPr>
            <p:ph type="body" idx="1"/>
          </p:nvPr>
        </p:nvSpPr>
        <p:spPr/>
        <p:txBody>
          <a:bodyPr/>
          <a:lstStyle/>
          <a:p>
            <a:endParaRPr lang="zh-CN" altLang="en-US" smtClean="0">
              <a:ea typeface="宋体" charset="-122"/>
            </a:endParaRPr>
          </a:p>
        </p:txBody>
      </p:sp>
      <p:pic>
        <p:nvPicPr>
          <p:cNvPr id="431107" name="Picture 4" descr="bonding"/>
          <p:cNvPicPr>
            <a:picLocks noChangeAspect="1" noChangeArrowheads="1"/>
          </p:cNvPicPr>
          <p:nvPr/>
        </p:nvPicPr>
        <p:blipFill>
          <a:blip r:embed="rId2"/>
          <a:srcRect/>
          <a:stretch>
            <a:fillRect/>
          </a:stretch>
        </p:blipFill>
        <p:spPr bwMode="auto">
          <a:xfrm>
            <a:off x="0" y="1447800"/>
            <a:ext cx="3403600" cy="3962400"/>
          </a:xfrm>
          <a:prstGeom prst="rect">
            <a:avLst/>
          </a:prstGeom>
          <a:noFill/>
          <a:ln w="9525">
            <a:noFill/>
            <a:miter lim="800000"/>
            <a:headEnd/>
            <a:tailEnd/>
          </a:ln>
        </p:spPr>
      </p:pic>
      <p:pic>
        <p:nvPicPr>
          <p:cNvPr id="303109" name="Picture 5"/>
          <p:cNvPicPr>
            <a:picLocks noChangeAspect="1" noChangeArrowheads="1"/>
          </p:cNvPicPr>
          <p:nvPr/>
        </p:nvPicPr>
        <p:blipFill>
          <a:blip r:embed="rId3"/>
          <a:srcRect/>
          <a:stretch>
            <a:fillRect/>
          </a:stretch>
        </p:blipFill>
        <p:spPr bwMode="auto">
          <a:xfrm>
            <a:off x="3492500" y="1412875"/>
            <a:ext cx="5472113" cy="41513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3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29" name="Rectangle 2"/>
          <p:cNvSpPr>
            <a:spLocks noRot="1" noChangeArrowheads="1"/>
          </p:cNvSpPr>
          <p:nvPr/>
        </p:nvSpPr>
        <p:spPr bwMode="auto">
          <a:xfrm>
            <a:off x="323850" y="692150"/>
            <a:ext cx="8540750" cy="609600"/>
          </a:xfrm>
          <a:prstGeom prst="rect">
            <a:avLst/>
          </a:prstGeom>
          <a:noFill/>
          <a:ln w="9525">
            <a:noFill/>
            <a:miter lim="800000"/>
            <a:headEnd/>
            <a:tailEnd/>
          </a:ln>
        </p:spPr>
        <p:txBody>
          <a:bodyPr anchor="ctr"/>
          <a:lstStyle/>
          <a:p>
            <a:pPr eaLnBrk="0" hangingPunct="0">
              <a:lnSpc>
                <a:spcPct val="85000"/>
              </a:lnSpc>
            </a:pPr>
            <a:r>
              <a:rPr lang="zh-CN" altLang="en-US" i="0">
                <a:solidFill>
                  <a:schemeClr val="accent2"/>
                </a:solidFill>
                <a:latin typeface="Helvetica 55 Roman"/>
                <a:ea typeface="MS PGothic" pitchFamily="34" charset="-128"/>
              </a:rPr>
              <a:t>多芯片组件（</a:t>
            </a:r>
            <a:r>
              <a:rPr lang="en-US" altLang="zh-CN" i="0">
                <a:solidFill>
                  <a:schemeClr val="accent2"/>
                </a:solidFill>
                <a:latin typeface="Helvetica 55 Roman"/>
                <a:ea typeface="MS PGothic" pitchFamily="34" charset="-128"/>
              </a:rPr>
              <a:t>MCM</a:t>
            </a:r>
            <a:r>
              <a:rPr lang="zh-CN" altLang="en-US" i="0">
                <a:solidFill>
                  <a:schemeClr val="accent2"/>
                </a:solidFill>
                <a:latin typeface="Helvetica 55 Roman"/>
                <a:ea typeface="MS PGothic" pitchFamily="34" charset="-128"/>
              </a:rPr>
              <a:t>）封装技术</a:t>
            </a:r>
            <a:r>
              <a:rPr lang="zh-CN" altLang="en-US" sz="2800" i="0">
                <a:solidFill>
                  <a:schemeClr val="accent2"/>
                </a:solidFill>
                <a:latin typeface="Helvetica 55 Roman"/>
                <a:ea typeface="MS PGothic" pitchFamily="34" charset="-128"/>
              </a:rPr>
              <a:t> </a:t>
            </a:r>
          </a:p>
        </p:txBody>
      </p:sp>
      <p:sp>
        <p:nvSpPr>
          <p:cNvPr id="432130" name="Rectangle 3"/>
          <p:cNvSpPr>
            <a:spLocks noRot="1" noChangeArrowheads="1"/>
          </p:cNvSpPr>
          <p:nvPr/>
        </p:nvSpPr>
        <p:spPr bwMode="auto">
          <a:xfrm>
            <a:off x="76200" y="1676400"/>
            <a:ext cx="3657600" cy="4495800"/>
          </a:xfrm>
          <a:prstGeom prst="rect">
            <a:avLst/>
          </a:prstGeom>
          <a:noFill/>
          <a:ln w="9525">
            <a:noFill/>
            <a:miter lim="800000"/>
            <a:headEnd/>
            <a:tailEnd/>
          </a:ln>
        </p:spPr>
        <p:txBody>
          <a:bodyPr/>
          <a:lstStyle/>
          <a:p>
            <a:pPr marL="342900" indent="-342900" eaLnBrk="0" hangingPunct="0">
              <a:lnSpc>
                <a:spcPct val="110000"/>
              </a:lnSpc>
              <a:spcBef>
                <a:spcPct val="25000"/>
              </a:spcBef>
              <a:buClr>
                <a:schemeClr val="bg1"/>
              </a:buClr>
            </a:pPr>
            <a:r>
              <a:rPr lang="zh-CN" altLang="en-US" sz="2200" i="0">
                <a:solidFill>
                  <a:schemeClr val="bg1"/>
                </a:solidFill>
                <a:latin typeface="Helvetica 55 Roman"/>
              </a:rPr>
              <a:t>          多芯片封装是将两片以上的集成电路封装在一个腔体内的一种新技术</a:t>
            </a:r>
            <a:r>
              <a:rPr lang="zh-CN" altLang="de-DE" sz="2200" i="0">
                <a:solidFill>
                  <a:schemeClr val="bg1"/>
                </a:solidFill>
                <a:latin typeface="Helvetica 55 Roman"/>
              </a:rPr>
              <a:t>，</a:t>
            </a:r>
            <a:r>
              <a:rPr lang="zh-CN" altLang="en-US" sz="2200" i="0">
                <a:solidFill>
                  <a:schemeClr val="bg1"/>
                </a:solidFill>
                <a:latin typeface="Helvetica 55 Roman"/>
              </a:rPr>
              <a:t>称之为</a:t>
            </a:r>
            <a:r>
              <a:rPr lang="de-DE" altLang="zh-CN" sz="2200" i="0">
                <a:solidFill>
                  <a:srgbClr val="FF7C80"/>
                </a:solidFill>
                <a:latin typeface="Helvetica 55 Roman"/>
              </a:rPr>
              <a:t>MCM</a:t>
            </a:r>
            <a:r>
              <a:rPr lang="zh-CN" altLang="de-DE" sz="2200" i="0">
                <a:solidFill>
                  <a:srgbClr val="FF7C80"/>
                </a:solidFill>
                <a:latin typeface="Helvetica 55 Roman"/>
              </a:rPr>
              <a:t>（</a:t>
            </a:r>
            <a:r>
              <a:rPr lang="de-DE" altLang="zh-CN" sz="2200" i="0">
                <a:solidFill>
                  <a:srgbClr val="FF7C80"/>
                </a:solidFill>
                <a:latin typeface="Helvetica 55 Roman"/>
              </a:rPr>
              <a:t>Multi Chip Module</a:t>
            </a:r>
            <a:r>
              <a:rPr lang="zh-CN" altLang="de-DE" sz="2200" i="0">
                <a:solidFill>
                  <a:srgbClr val="FF7C80"/>
                </a:solidFill>
                <a:latin typeface="Helvetica 55 Roman"/>
              </a:rPr>
              <a:t>）</a:t>
            </a:r>
            <a:r>
              <a:rPr lang="zh-CN" altLang="en-US" sz="2200" i="0">
                <a:solidFill>
                  <a:schemeClr val="bg1"/>
                </a:solidFill>
                <a:latin typeface="Helvetica 55 Roman"/>
              </a:rPr>
              <a:t>。 </a:t>
            </a:r>
          </a:p>
        </p:txBody>
      </p:sp>
      <p:pic>
        <p:nvPicPr>
          <p:cNvPr id="432131" name="Picture 4"/>
          <p:cNvPicPr>
            <a:picLocks noChangeAspect="1" noChangeArrowheads="1"/>
          </p:cNvPicPr>
          <p:nvPr/>
        </p:nvPicPr>
        <p:blipFill>
          <a:blip r:embed="rId2"/>
          <a:srcRect/>
          <a:stretch>
            <a:fillRect/>
          </a:stretch>
        </p:blipFill>
        <p:spPr bwMode="auto">
          <a:xfrm>
            <a:off x="3733800" y="1828800"/>
            <a:ext cx="4927600" cy="4419600"/>
          </a:xfrm>
          <a:prstGeom prst="rect">
            <a:avLst/>
          </a:prstGeom>
          <a:noFill/>
          <a:ln w="12700">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Rectangle 2"/>
          <p:cNvSpPr>
            <a:spLocks noGrp="1" noChangeArrowheads="1"/>
          </p:cNvSpPr>
          <p:nvPr>
            <p:ph type="title"/>
          </p:nvPr>
        </p:nvSpPr>
        <p:spPr>
          <a:xfrm>
            <a:off x="146050" y="577850"/>
            <a:ext cx="8153400" cy="762000"/>
          </a:xfrm>
        </p:spPr>
        <p:txBody>
          <a:bodyPr/>
          <a:lstStyle/>
          <a:p>
            <a:r>
              <a:rPr lang="zh-CN" altLang="en-US" smtClean="0"/>
              <a:t>电子管</a:t>
            </a:r>
            <a:r>
              <a:rPr lang="en-US" altLang="zh-CN" smtClean="0"/>
              <a:t>vs.</a:t>
            </a:r>
            <a:r>
              <a:rPr lang="zh-CN" altLang="en-US" smtClean="0"/>
              <a:t>晶体管</a:t>
            </a:r>
          </a:p>
        </p:txBody>
      </p:sp>
      <p:pic>
        <p:nvPicPr>
          <p:cNvPr id="233476" name="Picture 4" descr="intel-4004"/>
          <p:cNvPicPr>
            <a:picLocks noChangeAspect="1" noChangeArrowheads="1"/>
          </p:cNvPicPr>
          <p:nvPr/>
        </p:nvPicPr>
        <p:blipFill>
          <a:blip r:embed="rId2"/>
          <a:srcRect/>
          <a:stretch>
            <a:fillRect/>
          </a:stretch>
        </p:blipFill>
        <p:spPr bwMode="auto">
          <a:xfrm>
            <a:off x="611188" y="1628775"/>
            <a:ext cx="3276600" cy="2374900"/>
          </a:xfrm>
          <a:prstGeom prst="rect">
            <a:avLst/>
          </a:prstGeom>
          <a:noFill/>
          <a:ln w="9525">
            <a:noFill/>
            <a:miter lim="800000"/>
            <a:headEnd/>
            <a:tailEnd/>
          </a:ln>
        </p:spPr>
      </p:pic>
      <p:pic>
        <p:nvPicPr>
          <p:cNvPr id="379907" name="Picture 5"/>
          <p:cNvPicPr>
            <a:picLocks noChangeAspect="1" noChangeArrowheads="1"/>
          </p:cNvPicPr>
          <p:nvPr/>
        </p:nvPicPr>
        <p:blipFill>
          <a:blip r:embed="rId3"/>
          <a:srcRect/>
          <a:stretch>
            <a:fillRect/>
          </a:stretch>
        </p:blipFill>
        <p:spPr bwMode="auto">
          <a:xfrm>
            <a:off x="611188" y="3860800"/>
            <a:ext cx="3278187" cy="2462213"/>
          </a:xfrm>
          <a:prstGeom prst="rect">
            <a:avLst/>
          </a:prstGeom>
          <a:noFill/>
          <a:ln w="9525">
            <a:noFill/>
            <a:miter lim="800000"/>
            <a:headEnd/>
            <a:tailEnd/>
          </a:ln>
        </p:spPr>
      </p:pic>
      <p:pic>
        <p:nvPicPr>
          <p:cNvPr id="379908" name="Picture 6"/>
          <p:cNvPicPr>
            <a:picLocks noChangeAspect="1" noChangeArrowheads="1"/>
          </p:cNvPicPr>
          <p:nvPr/>
        </p:nvPicPr>
        <p:blipFill>
          <a:blip r:embed="rId4"/>
          <a:srcRect/>
          <a:stretch>
            <a:fillRect/>
          </a:stretch>
        </p:blipFill>
        <p:spPr bwMode="auto">
          <a:xfrm>
            <a:off x="4140200" y="1844675"/>
            <a:ext cx="4762500" cy="34575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33476"/>
                                        </p:tgtEl>
                                        <p:attrNameLst>
                                          <p:attrName>style.visibility</p:attrName>
                                        </p:attrNameLst>
                                      </p:cBhvr>
                                      <p:to>
                                        <p:strVal val="visible"/>
                                      </p:to>
                                    </p:set>
                                    <p:anim calcmode="lin" valueType="num">
                                      <p:cBhvr>
                                        <p:cTn id="7" dur="500" fill="hold"/>
                                        <p:tgtEl>
                                          <p:spTgt spid="233476"/>
                                        </p:tgtEl>
                                        <p:attrNameLst>
                                          <p:attrName>ppt_w</p:attrName>
                                        </p:attrNameLst>
                                      </p:cBhvr>
                                      <p:tavLst>
                                        <p:tav tm="0">
                                          <p:val>
                                            <p:fltVal val="0"/>
                                          </p:val>
                                        </p:tav>
                                        <p:tav tm="100000">
                                          <p:val>
                                            <p:strVal val="#ppt_w"/>
                                          </p:val>
                                        </p:tav>
                                      </p:tavLst>
                                    </p:anim>
                                    <p:anim calcmode="lin" valueType="num">
                                      <p:cBhvr>
                                        <p:cTn id="8" dur="500" fill="hold"/>
                                        <p:tgtEl>
                                          <p:spTgt spid="23347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153" name="Picture 2"/>
          <p:cNvPicPr>
            <a:picLocks noChangeAspect="1" noChangeArrowheads="1"/>
          </p:cNvPicPr>
          <p:nvPr/>
        </p:nvPicPr>
        <p:blipFill>
          <a:blip r:embed="rId2"/>
          <a:srcRect/>
          <a:stretch>
            <a:fillRect/>
          </a:stretch>
        </p:blipFill>
        <p:spPr bwMode="auto">
          <a:xfrm>
            <a:off x="762000" y="2590800"/>
            <a:ext cx="3184525" cy="3200400"/>
          </a:xfrm>
          <a:prstGeom prst="rect">
            <a:avLst/>
          </a:prstGeom>
          <a:noFill/>
          <a:ln w="9525">
            <a:noFill/>
            <a:miter lim="800000"/>
            <a:headEnd/>
            <a:tailEnd/>
          </a:ln>
        </p:spPr>
      </p:pic>
      <p:pic>
        <p:nvPicPr>
          <p:cNvPr id="433154" name="Picture 3"/>
          <p:cNvPicPr>
            <a:picLocks noChangeAspect="1" noChangeArrowheads="1"/>
          </p:cNvPicPr>
          <p:nvPr/>
        </p:nvPicPr>
        <p:blipFill>
          <a:blip r:embed="rId3"/>
          <a:srcRect/>
          <a:stretch>
            <a:fillRect/>
          </a:stretch>
        </p:blipFill>
        <p:spPr bwMode="auto">
          <a:xfrm>
            <a:off x="4419600" y="2624138"/>
            <a:ext cx="3200400" cy="3167062"/>
          </a:xfrm>
          <a:prstGeom prst="rect">
            <a:avLst/>
          </a:prstGeom>
          <a:noFill/>
          <a:ln w="9525">
            <a:noFill/>
            <a:miter lim="800000"/>
            <a:headEnd/>
            <a:tailEnd/>
          </a:ln>
        </p:spPr>
      </p:pic>
      <p:sp>
        <p:nvSpPr>
          <p:cNvPr id="433155" name="Text Box 4"/>
          <p:cNvSpPr txBox="1">
            <a:spLocks noChangeArrowheads="1"/>
          </p:cNvSpPr>
          <p:nvPr/>
        </p:nvSpPr>
        <p:spPr bwMode="auto">
          <a:xfrm>
            <a:off x="669925" y="1731963"/>
            <a:ext cx="1743075" cy="641350"/>
          </a:xfrm>
          <a:prstGeom prst="rect">
            <a:avLst/>
          </a:prstGeom>
          <a:noFill/>
          <a:ln w="9525">
            <a:noFill/>
            <a:miter lim="800000"/>
            <a:headEnd/>
            <a:tailEnd/>
          </a:ln>
        </p:spPr>
        <p:txBody>
          <a:bodyPr wrap="none">
            <a:spAutoFit/>
          </a:bodyPr>
          <a:lstStyle/>
          <a:p>
            <a:r>
              <a:rPr kumimoji="1" lang="en-US" altLang="zh-CN" sz="3600" i="0">
                <a:solidFill>
                  <a:srgbClr val="000099"/>
                </a:solidFill>
                <a:latin typeface="Tahoma" pitchFamily="34" charset="0"/>
              </a:rPr>
              <a:t>PBGA</a:t>
            </a:r>
            <a:r>
              <a:rPr kumimoji="1" lang="zh-CN" altLang="en-US" sz="3600" i="0">
                <a:solidFill>
                  <a:srgbClr val="000099"/>
                </a:solidFill>
                <a:latin typeface="Tahoma" pitchFamily="34" charset="0"/>
              </a:rPr>
              <a:t>：</a:t>
            </a:r>
          </a:p>
        </p:txBody>
      </p:sp>
      <p:sp>
        <p:nvSpPr>
          <p:cNvPr id="433156" name="Text Box 5"/>
          <p:cNvSpPr txBox="1">
            <a:spLocks noChangeArrowheads="1"/>
          </p:cNvSpPr>
          <p:nvPr/>
        </p:nvSpPr>
        <p:spPr bwMode="auto">
          <a:xfrm>
            <a:off x="1660525" y="5867400"/>
            <a:ext cx="1584325" cy="457200"/>
          </a:xfrm>
          <a:prstGeom prst="rect">
            <a:avLst/>
          </a:prstGeom>
          <a:noFill/>
          <a:ln w="9525">
            <a:noFill/>
            <a:miter lim="800000"/>
            <a:headEnd/>
            <a:tailEnd/>
          </a:ln>
        </p:spPr>
        <p:txBody>
          <a:bodyPr wrap="none">
            <a:spAutoFit/>
          </a:bodyPr>
          <a:lstStyle/>
          <a:p>
            <a:r>
              <a:rPr kumimoji="1" lang="en-US" altLang="zh-CN" sz="2400" i="0">
                <a:solidFill>
                  <a:srgbClr val="000099"/>
                </a:solidFill>
                <a:latin typeface="Tahoma" pitchFamily="34" charset="0"/>
              </a:rPr>
              <a:t>TOP VIEW</a:t>
            </a:r>
          </a:p>
        </p:txBody>
      </p:sp>
      <p:sp>
        <p:nvSpPr>
          <p:cNvPr id="433157" name="Text Box 6"/>
          <p:cNvSpPr txBox="1">
            <a:spLocks noChangeArrowheads="1"/>
          </p:cNvSpPr>
          <p:nvPr/>
        </p:nvSpPr>
        <p:spPr bwMode="auto">
          <a:xfrm>
            <a:off x="4876800" y="5867400"/>
            <a:ext cx="2224088" cy="457200"/>
          </a:xfrm>
          <a:prstGeom prst="rect">
            <a:avLst/>
          </a:prstGeom>
          <a:noFill/>
          <a:ln w="9525">
            <a:noFill/>
            <a:miter lim="800000"/>
            <a:headEnd/>
            <a:tailEnd/>
          </a:ln>
        </p:spPr>
        <p:txBody>
          <a:bodyPr wrap="none">
            <a:spAutoFit/>
          </a:bodyPr>
          <a:lstStyle/>
          <a:p>
            <a:r>
              <a:rPr kumimoji="1" lang="en-US" altLang="zh-CN" sz="2400" i="0">
                <a:solidFill>
                  <a:srgbClr val="000099"/>
                </a:solidFill>
                <a:latin typeface="Tahoma" pitchFamily="34" charset="0"/>
              </a:rPr>
              <a:t>BOTTOM VIEW</a:t>
            </a:r>
          </a:p>
        </p:txBody>
      </p:sp>
      <p:sp>
        <p:nvSpPr>
          <p:cNvPr id="433158" name="Rectangle 8"/>
          <p:cNvSpPr>
            <a:spLocks noChangeArrowheads="1"/>
          </p:cNvSpPr>
          <p:nvPr/>
        </p:nvSpPr>
        <p:spPr bwMode="auto">
          <a:xfrm>
            <a:off x="666750" y="587375"/>
            <a:ext cx="4143375" cy="1066800"/>
          </a:xfrm>
          <a:prstGeom prst="rect">
            <a:avLst/>
          </a:prstGeom>
          <a:noFill/>
          <a:ln w="9525">
            <a:noFill/>
            <a:miter lim="800000"/>
            <a:headEnd/>
            <a:tailEnd/>
          </a:ln>
        </p:spPr>
        <p:txBody>
          <a:bodyPr wrap="none">
            <a:spAutoFit/>
          </a:bodyPr>
          <a:lstStyle/>
          <a:p>
            <a:r>
              <a:rPr lang="zh-CN" altLang="en-US" sz="3200" b="1" i="0">
                <a:solidFill>
                  <a:schemeClr val="accent2"/>
                </a:solidFill>
              </a:rPr>
              <a:t>塑料封装工艺流程</a:t>
            </a:r>
          </a:p>
          <a:p>
            <a:r>
              <a:rPr lang="zh-CN" altLang="en-US" sz="3200" b="1" i="0">
                <a:solidFill>
                  <a:schemeClr val="accent2"/>
                </a:solidFill>
              </a:rPr>
              <a:t>            </a:t>
            </a:r>
            <a:r>
              <a:rPr lang="en-US" altLang="zh-CN" sz="3200" b="1" i="0">
                <a:solidFill>
                  <a:schemeClr val="accent2"/>
                </a:solidFill>
              </a:rPr>
              <a:t>——</a:t>
            </a:r>
            <a:r>
              <a:rPr lang="zh-CN" altLang="en-US" sz="3200" b="1" i="0">
                <a:solidFill>
                  <a:schemeClr val="accent2"/>
                </a:solidFill>
              </a:rPr>
              <a:t>以</a:t>
            </a:r>
            <a:r>
              <a:rPr lang="en-US" altLang="zh-CN" sz="3200" b="1" i="0">
                <a:solidFill>
                  <a:schemeClr val="accent2"/>
                </a:solidFill>
              </a:rPr>
              <a:t>PBGA</a:t>
            </a:r>
            <a:r>
              <a:rPr lang="zh-CN" altLang="en-US" sz="3200" b="1" i="0">
                <a:solidFill>
                  <a:schemeClr val="accent2"/>
                </a:solidFill>
              </a:rPr>
              <a:t>为例</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7" name="Rectangle 2"/>
          <p:cNvSpPr>
            <a:spLocks noChangeArrowheads="1"/>
          </p:cNvSpPr>
          <p:nvPr/>
        </p:nvSpPr>
        <p:spPr bwMode="auto">
          <a:xfrm>
            <a:off x="341313" y="617538"/>
            <a:ext cx="7793037" cy="554037"/>
          </a:xfrm>
          <a:prstGeom prst="rect">
            <a:avLst/>
          </a:prstGeom>
          <a:noFill/>
          <a:ln w="9525">
            <a:noFill/>
            <a:miter lim="800000"/>
            <a:headEnd/>
            <a:tailEnd/>
          </a:ln>
        </p:spPr>
        <p:txBody>
          <a:bodyPr anchor="b"/>
          <a:lstStyle/>
          <a:p>
            <a:pPr eaLnBrk="0" hangingPunct="0">
              <a:lnSpc>
                <a:spcPct val="85000"/>
              </a:lnSpc>
            </a:pPr>
            <a:r>
              <a:rPr lang="en-US" altLang="zh-CN" sz="2800" b="1" i="0">
                <a:solidFill>
                  <a:schemeClr val="accent2"/>
                </a:solidFill>
                <a:latin typeface="Helvetica 55 Roman"/>
                <a:ea typeface="MS PGothic" pitchFamily="34" charset="-128"/>
              </a:rPr>
              <a:t>PBGA</a:t>
            </a:r>
            <a:r>
              <a:rPr lang="zh-CN" altLang="en-US" sz="2800" b="1" i="0">
                <a:solidFill>
                  <a:schemeClr val="accent2"/>
                </a:solidFill>
                <a:latin typeface="Helvetica 55 Roman"/>
                <a:ea typeface="MS PGothic" pitchFamily="34" charset="-128"/>
              </a:rPr>
              <a:t>的详细制程</a:t>
            </a:r>
            <a:endParaRPr lang="en-US" altLang="zh-CN" sz="1600" i="0">
              <a:solidFill>
                <a:schemeClr val="accent2"/>
              </a:solidFill>
              <a:latin typeface="Helvetica 55 Roman"/>
              <a:ea typeface="MS PGothic" pitchFamily="34" charset="-128"/>
            </a:endParaRPr>
          </a:p>
        </p:txBody>
      </p:sp>
      <p:sp>
        <p:nvSpPr>
          <p:cNvPr id="434178" name="Oval 3"/>
          <p:cNvSpPr>
            <a:spLocks noChangeArrowheads="1"/>
          </p:cNvSpPr>
          <p:nvPr/>
        </p:nvSpPr>
        <p:spPr bwMode="auto">
          <a:xfrm>
            <a:off x="3271838" y="1895475"/>
            <a:ext cx="990600" cy="609600"/>
          </a:xfrm>
          <a:prstGeom prst="ellipse">
            <a:avLst/>
          </a:prstGeom>
          <a:solidFill>
            <a:srgbClr val="FFFF66"/>
          </a:solidFill>
          <a:ln w="9525">
            <a:solidFill>
              <a:schemeClr val="bg1"/>
            </a:solidFill>
            <a:miter lim="800000"/>
            <a:headEnd/>
            <a:tailEnd/>
          </a:ln>
        </p:spPr>
        <p:txBody>
          <a:bodyPr wrap="none" anchor="ctr"/>
          <a:lstStyle/>
          <a:p>
            <a:pPr algn="ctr"/>
            <a:r>
              <a:rPr kumimoji="1" lang="zh-CN" altLang="en-US" sz="1800" i="0">
                <a:solidFill>
                  <a:schemeClr val="bg1"/>
                </a:solidFill>
                <a:latin typeface="Tahoma" pitchFamily="34" charset="0"/>
              </a:rPr>
              <a:t>贴片</a:t>
            </a:r>
          </a:p>
        </p:txBody>
      </p:sp>
      <p:sp>
        <p:nvSpPr>
          <p:cNvPr id="434179" name="Oval 4"/>
          <p:cNvSpPr>
            <a:spLocks noChangeArrowheads="1"/>
          </p:cNvSpPr>
          <p:nvPr/>
        </p:nvSpPr>
        <p:spPr bwMode="auto">
          <a:xfrm>
            <a:off x="8001000" y="3190875"/>
            <a:ext cx="990600" cy="609600"/>
          </a:xfrm>
          <a:prstGeom prst="ellipse">
            <a:avLst/>
          </a:prstGeom>
          <a:solidFill>
            <a:srgbClr val="FFFF66"/>
          </a:solidFill>
          <a:ln w="9525">
            <a:solidFill>
              <a:schemeClr val="bg1"/>
            </a:solidFill>
            <a:miter lim="800000"/>
            <a:headEnd/>
            <a:tailEnd/>
          </a:ln>
        </p:spPr>
        <p:txBody>
          <a:bodyPr wrap="none" anchor="ctr"/>
          <a:lstStyle/>
          <a:p>
            <a:pPr algn="ctr"/>
            <a:r>
              <a:rPr kumimoji="1" lang="zh-CN" altLang="en-US" sz="1800" i="0">
                <a:solidFill>
                  <a:schemeClr val="bg1"/>
                </a:solidFill>
                <a:latin typeface="Tahoma" pitchFamily="34" charset="0"/>
              </a:rPr>
              <a:t>烘烤</a:t>
            </a:r>
          </a:p>
        </p:txBody>
      </p:sp>
      <p:sp>
        <p:nvSpPr>
          <p:cNvPr id="434180" name="Oval 5"/>
          <p:cNvSpPr>
            <a:spLocks noChangeArrowheads="1"/>
          </p:cNvSpPr>
          <p:nvPr/>
        </p:nvSpPr>
        <p:spPr bwMode="auto">
          <a:xfrm>
            <a:off x="6400800" y="3190875"/>
            <a:ext cx="990600" cy="609600"/>
          </a:xfrm>
          <a:prstGeom prst="ellipse">
            <a:avLst/>
          </a:prstGeom>
          <a:solidFill>
            <a:srgbClr val="FFFF66"/>
          </a:solidFill>
          <a:ln w="9525">
            <a:solidFill>
              <a:schemeClr val="bg1"/>
            </a:solidFill>
            <a:miter lim="800000"/>
            <a:headEnd/>
            <a:tailEnd/>
          </a:ln>
        </p:spPr>
        <p:txBody>
          <a:bodyPr wrap="none" anchor="ctr"/>
          <a:lstStyle/>
          <a:p>
            <a:pPr algn="ctr"/>
            <a:r>
              <a:rPr kumimoji="1" lang="zh-CN" altLang="en-US" sz="1800" i="0">
                <a:solidFill>
                  <a:schemeClr val="bg1"/>
                </a:solidFill>
                <a:latin typeface="Tahoma" pitchFamily="34" charset="0"/>
              </a:rPr>
              <a:t>离子清除</a:t>
            </a:r>
          </a:p>
        </p:txBody>
      </p:sp>
      <p:sp>
        <p:nvSpPr>
          <p:cNvPr id="434181" name="Oval 6"/>
          <p:cNvSpPr>
            <a:spLocks noChangeArrowheads="1"/>
          </p:cNvSpPr>
          <p:nvPr/>
        </p:nvSpPr>
        <p:spPr bwMode="auto">
          <a:xfrm>
            <a:off x="4876800" y="3190875"/>
            <a:ext cx="990600" cy="609600"/>
          </a:xfrm>
          <a:prstGeom prst="ellipse">
            <a:avLst/>
          </a:prstGeom>
          <a:solidFill>
            <a:srgbClr val="FFFF66"/>
          </a:solidFill>
          <a:ln w="9525">
            <a:solidFill>
              <a:schemeClr val="bg1"/>
            </a:solidFill>
            <a:miter lim="800000"/>
            <a:headEnd/>
            <a:tailEnd/>
          </a:ln>
        </p:spPr>
        <p:txBody>
          <a:bodyPr wrap="none" anchor="ctr"/>
          <a:lstStyle/>
          <a:p>
            <a:pPr algn="ctr"/>
            <a:r>
              <a:rPr kumimoji="1" lang="zh-CN" altLang="en-US" sz="1800" i="0">
                <a:solidFill>
                  <a:schemeClr val="bg1"/>
                </a:solidFill>
                <a:latin typeface="Tahoma" pitchFamily="34" charset="0"/>
              </a:rPr>
              <a:t>打线接合</a:t>
            </a:r>
          </a:p>
        </p:txBody>
      </p:sp>
      <p:sp>
        <p:nvSpPr>
          <p:cNvPr id="434182" name="Oval 7"/>
          <p:cNvSpPr>
            <a:spLocks noChangeArrowheads="1"/>
          </p:cNvSpPr>
          <p:nvPr/>
        </p:nvSpPr>
        <p:spPr bwMode="auto">
          <a:xfrm>
            <a:off x="228600" y="4638675"/>
            <a:ext cx="990600" cy="609600"/>
          </a:xfrm>
          <a:prstGeom prst="ellipse">
            <a:avLst/>
          </a:prstGeom>
          <a:solidFill>
            <a:srgbClr val="FFFF66"/>
          </a:solidFill>
          <a:ln w="9525">
            <a:solidFill>
              <a:schemeClr val="bg1"/>
            </a:solidFill>
            <a:miter lim="800000"/>
            <a:headEnd/>
            <a:tailEnd/>
          </a:ln>
        </p:spPr>
        <p:txBody>
          <a:bodyPr wrap="none" anchor="ctr"/>
          <a:lstStyle/>
          <a:p>
            <a:pPr algn="ctr"/>
            <a:r>
              <a:rPr kumimoji="1" lang="zh-CN" altLang="en-US" sz="1800" i="0">
                <a:solidFill>
                  <a:schemeClr val="bg1"/>
                </a:solidFill>
                <a:latin typeface="Tahoma" pitchFamily="34" charset="0"/>
              </a:rPr>
              <a:t>烘烤</a:t>
            </a:r>
          </a:p>
        </p:txBody>
      </p:sp>
      <p:sp>
        <p:nvSpPr>
          <p:cNvPr id="434183" name="Oval 8"/>
          <p:cNvSpPr>
            <a:spLocks noChangeArrowheads="1"/>
          </p:cNvSpPr>
          <p:nvPr/>
        </p:nvSpPr>
        <p:spPr bwMode="auto">
          <a:xfrm>
            <a:off x="1752600" y="4638675"/>
            <a:ext cx="990600" cy="609600"/>
          </a:xfrm>
          <a:prstGeom prst="ellipse">
            <a:avLst/>
          </a:prstGeom>
          <a:solidFill>
            <a:srgbClr val="FFFF66"/>
          </a:solidFill>
          <a:ln w="9525">
            <a:solidFill>
              <a:schemeClr val="bg1"/>
            </a:solidFill>
            <a:miter lim="800000"/>
            <a:headEnd/>
            <a:tailEnd/>
          </a:ln>
        </p:spPr>
        <p:txBody>
          <a:bodyPr wrap="none" anchor="ctr"/>
          <a:lstStyle/>
          <a:p>
            <a:pPr algn="ctr"/>
            <a:r>
              <a:rPr kumimoji="1" lang="zh-CN" altLang="en-US" sz="1800" i="0">
                <a:solidFill>
                  <a:schemeClr val="bg1"/>
                </a:solidFill>
                <a:latin typeface="Tahoma" pitchFamily="34" charset="0"/>
              </a:rPr>
              <a:t>植球</a:t>
            </a:r>
          </a:p>
        </p:txBody>
      </p:sp>
      <p:sp>
        <p:nvSpPr>
          <p:cNvPr id="434184" name="Oval 9"/>
          <p:cNvSpPr>
            <a:spLocks noChangeArrowheads="1"/>
          </p:cNvSpPr>
          <p:nvPr/>
        </p:nvSpPr>
        <p:spPr bwMode="auto">
          <a:xfrm>
            <a:off x="3352800" y="4638675"/>
            <a:ext cx="1295400" cy="609600"/>
          </a:xfrm>
          <a:prstGeom prst="ellipse">
            <a:avLst/>
          </a:prstGeom>
          <a:solidFill>
            <a:srgbClr val="FFFF66"/>
          </a:solidFill>
          <a:ln w="9525">
            <a:solidFill>
              <a:schemeClr val="bg1"/>
            </a:solidFill>
            <a:miter lim="800000"/>
            <a:headEnd/>
            <a:tailEnd/>
          </a:ln>
        </p:spPr>
        <p:txBody>
          <a:bodyPr wrap="none" anchor="ctr"/>
          <a:lstStyle/>
          <a:p>
            <a:pPr algn="ctr"/>
            <a:r>
              <a:rPr kumimoji="1" lang="zh-CN" altLang="en-US" sz="1800" i="0">
                <a:solidFill>
                  <a:schemeClr val="bg1"/>
                </a:solidFill>
                <a:latin typeface="Tahoma" pitchFamily="34" charset="0"/>
              </a:rPr>
              <a:t>助焊剂清除</a:t>
            </a:r>
          </a:p>
        </p:txBody>
      </p:sp>
      <p:sp>
        <p:nvSpPr>
          <p:cNvPr id="434185" name="Oval 10"/>
          <p:cNvSpPr>
            <a:spLocks noChangeArrowheads="1"/>
          </p:cNvSpPr>
          <p:nvPr/>
        </p:nvSpPr>
        <p:spPr bwMode="auto">
          <a:xfrm>
            <a:off x="4876800" y="1895475"/>
            <a:ext cx="990600" cy="609600"/>
          </a:xfrm>
          <a:prstGeom prst="ellipse">
            <a:avLst/>
          </a:prstGeom>
          <a:solidFill>
            <a:srgbClr val="FFFF66"/>
          </a:solidFill>
          <a:ln w="9525">
            <a:solidFill>
              <a:schemeClr val="bg1"/>
            </a:solidFill>
            <a:miter lim="800000"/>
            <a:headEnd/>
            <a:tailEnd/>
          </a:ln>
        </p:spPr>
        <p:txBody>
          <a:bodyPr wrap="none" anchor="ctr"/>
          <a:lstStyle/>
          <a:p>
            <a:pPr algn="ctr"/>
            <a:r>
              <a:rPr kumimoji="1" lang="zh-CN" altLang="en-US" sz="1800" i="0">
                <a:solidFill>
                  <a:schemeClr val="bg1"/>
                </a:solidFill>
                <a:latin typeface="Tahoma" pitchFamily="34" charset="0"/>
              </a:rPr>
              <a:t>晶圆植入</a:t>
            </a:r>
          </a:p>
        </p:txBody>
      </p:sp>
      <p:sp>
        <p:nvSpPr>
          <p:cNvPr id="434186" name="Oval 11"/>
          <p:cNvSpPr>
            <a:spLocks noChangeArrowheads="1"/>
          </p:cNvSpPr>
          <p:nvPr/>
        </p:nvSpPr>
        <p:spPr bwMode="auto">
          <a:xfrm>
            <a:off x="6400800" y="1895475"/>
            <a:ext cx="990600" cy="609600"/>
          </a:xfrm>
          <a:prstGeom prst="ellipse">
            <a:avLst/>
          </a:prstGeom>
          <a:solidFill>
            <a:srgbClr val="FFFF66"/>
          </a:solidFill>
          <a:ln w="9525">
            <a:solidFill>
              <a:schemeClr val="bg1"/>
            </a:solidFill>
            <a:miter lim="800000"/>
            <a:headEnd/>
            <a:tailEnd/>
          </a:ln>
        </p:spPr>
        <p:txBody>
          <a:bodyPr wrap="none" anchor="ctr"/>
          <a:lstStyle/>
          <a:p>
            <a:pPr algn="ctr"/>
            <a:r>
              <a:rPr kumimoji="1" lang="zh-CN" altLang="en-US" sz="1800" i="0">
                <a:solidFill>
                  <a:schemeClr val="bg1"/>
                </a:solidFill>
                <a:latin typeface="Tahoma" pitchFamily="34" charset="0"/>
              </a:rPr>
              <a:t>晶圆切割</a:t>
            </a:r>
          </a:p>
        </p:txBody>
      </p:sp>
      <p:sp>
        <p:nvSpPr>
          <p:cNvPr id="434187" name="Oval 12"/>
          <p:cNvSpPr>
            <a:spLocks noChangeArrowheads="1"/>
          </p:cNvSpPr>
          <p:nvPr/>
        </p:nvSpPr>
        <p:spPr bwMode="auto">
          <a:xfrm>
            <a:off x="8001000" y="1895475"/>
            <a:ext cx="990600" cy="609600"/>
          </a:xfrm>
          <a:prstGeom prst="ellipse">
            <a:avLst/>
          </a:prstGeom>
          <a:solidFill>
            <a:srgbClr val="FFFF66"/>
          </a:solidFill>
          <a:ln w="9525">
            <a:solidFill>
              <a:schemeClr val="bg1"/>
            </a:solidFill>
            <a:miter lim="800000"/>
            <a:headEnd/>
            <a:tailEnd/>
          </a:ln>
        </p:spPr>
        <p:txBody>
          <a:bodyPr wrap="none" anchor="ctr"/>
          <a:lstStyle/>
          <a:p>
            <a:pPr algn="ctr"/>
            <a:r>
              <a:rPr kumimoji="1" lang="zh-CN" altLang="en-US" sz="1800" i="0">
                <a:solidFill>
                  <a:schemeClr val="bg1"/>
                </a:solidFill>
                <a:latin typeface="Tahoma" pitchFamily="34" charset="0"/>
              </a:rPr>
              <a:t>晶片黏结</a:t>
            </a:r>
          </a:p>
        </p:txBody>
      </p:sp>
      <p:sp>
        <p:nvSpPr>
          <p:cNvPr id="434188" name="Oval 13"/>
          <p:cNvSpPr>
            <a:spLocks noChangeArrowheads="1"/>
          </p:cNvSpPr>
          <p:nvPr/>
        </p:nvSpPr>
        <p:spPr bwMode="auto">
          <a:xfrm>
            <a:off x="3352800" y="3190875"/>
            <a:ext cx="990600" cy="609600"/>
          </a:xfrm>
          <a:prstGeom prst="ellipse">
            <a:avLst/>
          </a:prstGeom>
          <a:solidFill>
            <a:srgbClr val="FFFF66"/>
          </a:solidFill>
          <a:ln w="9525">
            <a:solidFill>
              <a:schemeClr val="bg1"/>
            </a:solidFill>
            <a:miter lim="800000"/>
            <a:headEnd/>
            <a:tailEnd/>
          </a:ln>
        </p:spPr>
        <p:txBody>
          <a:bodyPr wrap="none" anchor="ctr"/>
          <a:lstStyle/>
          <a:p>
            <a:pPr algn="ctr"/>
            <a:r>
              <a:rPr kumimoji="1" lang="zh-CN" altLang="en-US" sz="1800" i="0">
                <a:solidFill>
                  <a:schemeClr val="bg1"/>
                </a:solidFill>
                <a:latin typeface="Tahoma" pitchFamily="34" charset="0"/>
              </a:rPr>
              <a:t>封模</a:t>
            </a:r>
          </a:p>
        </p:txBody>
      </p:sp>
      <p:sp>
        <p:nvSpPr>
          <p:cNvPr id="434189" name="Oval 14"/>
          <p:cNvSpPr>
            <a:spLocks noChangeArrowheads="1"/>
          </p:cNvSpPr>
          <p:nvPr/>
        </p:nvSpPr>
        <p:spPr bwMode="auto">
          <a:xfrm>
            <a:off x="1752600" y="3190875"/>
            <a:ext cx="990600" cy="609600"/>
          </a:xfrm>
          <a:prstGeom prst="ellipse">
            <a:avLst/>
          </a:prstGeom>
          <a:solidFill>
            <a:srgbClr val="FFFF66"/>
          </a:solidFill>
          <a:ln w="9525">
            <a:solidFill>
              <a:schemeClr val="bg1"/>
            </a:solidFill>
            <a:miter lim="800000"/>
            <a:headEnd/>
            <a:tailEnd/>
          </a:ln>
        </p:spPr>
        <p:txBody>
          <a:bodyPr wrap="none" anchor="ctr"/>
          <a:lstStyle/>
          <a:p>
            <a:pPr algn="ctr"/>
            <a:r>
              <a:rPr kumimoji="1" lang="zh-CN" altLang="en-US" sz="1800" i="0">
                <a:solidFill>
                  <a:schemeClr val="bg1"/>
                </a:solidFill>
                <a:latin typeface="Tahoma" pitchFamily="34" charset="0"/>
              </a:rPr>
              <a:t>烘烤</a:t>
            </a:r>
          </a:p>
        </p:txBody>
      </p:sp>
      <p:sp>
        <p:nvSpPr>
          <p:cNvPr id="434190" name="Oval 15"/>
          <p:cNvSpPr>
            <a:spLocks noChangeArrowheads="1"/>
          </p:cNvSpPr>
          <p:nvPr/>
        </p:nvSpPr>
        <p:spPr bwMode="auto">
          <a:xfrm>
            <a:off x="228600" y="3190875"/>
            <a:ext cx="990600" cy="609600"/>
          </a:xfrm>
          <a:prstGeom prst="ellipse">
            <a:avLst/>
          </a:prstGeom>
          <a:solidFill>
            <a:srgbClr val="FFFF66"/>
          </a:solidFill>
          <a:ln w="9525">
            <a:solidFill>
              <a:schemeClr val="bg1"/>
            </a:solidFill>
            <a:miter lim="800000"/>
            <a:headEnd/>
            <a:tailEnd/>
          </a:ln>
        </p:spPr>
        <p:txBody>
          <a:bodyPr wrap="none" anchor="ctr"/>
          <a:lstStyle/>
          <a:p>
            <a:pPr algn="ctr"/>
            <a:r>
              <a:rPr kumimoji="1" lang="zh-CN" altLang="en-US" sz="1800" i="0">
                <a:solidFill>
                  <a:schemeClr val="bg1"/>
                </a:solidFill>
                <a:latin typeface="Tahoma" pitchFamily="34" charset="0"/>
              </a:rPr>
              <a:t>印记</a:t>
            </a:r>
          </a:p>
        </p:txBody>
      </p:sp>
      <p:sp>
        <p:nvSpPr>
          <p:cNvPr id="434191" name="Oval 16"/>
          <p:cNvSpPr>
            <a:spLocks noChangeArrowheads="1"/>
          </p:cNvSpPr>
          <p:nvPr/>
        </p:nvSpPr>
        <p:spPr bwMode="auto">
          <a:xfrm>
            <a:off x="5257800" y="4638675"/>
            <a:ext cx="990600" cy="609600"/>
          </a:xfrm>
          <a:prstGeom prst="ellipse">
            <a:avLst/>
          </a:prstGeom>
          <a:solidFill>
            <a:srgbClr val="FFFF66"/>
          </a:solidFill>
          <a:ln w="9525">
            <a:solidFill>
              <a:schemeClr val="bg1"/>
            </a:solidFill>
            <a:miter lim="800000"/>
            <a:headEnd/>
            <a:tailEnd/>
          </a:ln>
        </p:spPr>
        <p:txBody>
          <a:bodyPr wrap="none" anchor="ctr"/>
          <a:lstStyle/>
          <a:p>
            <a:pPr algn="ctr"/>
            <a:r>
              <a:rPr kumimoji="1" lang="zh-CN" altLang="en-US" sz="1800" i="0">
                <a:solidFill>
                  <a:schemeClr val="bg1"/>
                </a:solidFill>
                <a:latin typeface="Tahoma" pitchFamily="34" charset="0"/>
              </a:rPr>
              <a:t>单颗化</a:t>
            </a:r>
          </a:p>
        </p:txBody>
      </p:sp>
      <p:sp>
        <p:nvSpPr>
          <p:cNvPr id="434192" name="Oval 17"/>
          <p:cNvSpPr>
            <a:spLocks noChangeArrowheads="1"/>
          </p:cNvSpPr>
          <p:nvPr/>
        </p:nvSpPr>
        <p:spPr bwMode="auto">
          <a:xfrm>
            <a:off x="6781800" y="4638675"/>
            <a:ext cx="1219200" cy="609600"/>
          </a:xfrm>
          <a:prstGeom prst="ellipse">
            <a:avLst/>
          </a:prstGeom>
          <a:solidFill>
            <a:srgbClr val="FFFF66"/>
          </a:solidFill>
          <a:ln w="9525">
            <a:solidFill>
              <a:schemeClr val="bg1"/>
            </a:solidFill>
            <a:miter lim="800000"/>
            <a:headEnd/>
            <a:tailEnd/>
          </a:ln>
        </p:spPr>
        <p:txBody>
          <a:bodyPr wrap="none" anchor="ctr"/>
          <a:lstStyle/>
          <a:p>
            <a:pPr algn="ctr"/>
            <a:r>
              <a:rPr kumimoji="1" lang="zh-CN" altLang="en-US" sz="1800" i="0">
                <a:solidFill>
                  <a:schemeClr val="bg1"/>
                </a:solidFill>
                <a:latin typeface="Tahoma" pitchFamily="34" charset="0"/>
              </a:rPr>
              <a:t>包装及运送</a:t>
            </a:r>
          </a:p>
        </p:txBody>
      </p:sp>
      <p:sp>
        <p:nvSpPr>
          <p:cNvPr id="434193" name="Line 18"/>
          <p:cNvSpPr>
            <a:spLocks noChangeShapeType="1"/>
          </p:cNvSpPr>
          <p:nvPr/>
        </p:nvSpPr>
        <p:spPr bwMode="auto">
          <a:xfrm>
            <a:off x="4262438" y="2200275"/>
            <a:ext cx="533400" cy="0"/>
          </a:xfrm>
          <a:prstGeom prst="line">
            <a:avLst/>
          </a:prstGeom>
          <a:noFill/>
          <a:ln w="9525">
            <a:solidFill>
              <a:schemeClr val="bg1"/>
            </a:solidFill>
            <a:miter lim="800000"/>
            <a:headEnd/>
            <a:tailEnd type="triangle" w="med" len="med"/>
          </a:ln>
        </p:spPr>
        <p:txBody>
          <a:bodyPr wrap="none"/>
          <a:lstStyle/>
          <a:p>
            <a:endParaRPr lang="zh-CN" altLang="en-US"/>
          </a:p>
        </p:txBody>
      </p:sp>
      <p:sp>
        <p:nvSpPr>
          <p:cNvPr id="434194" name="Line 19"/>
          <p:cNvSpPr>
            <a:spLocks noChangeShapeType="1"/>
          </p:cNvSpPr>
          <p:nvPr/>
        </p:nvSpPr>
        <p:spPr bwMode="auto">
          <a:xfrm>
            <a:off x="5867400" y="2200275"/>
            <a:ext cx="457200" cy="0"/>
          </a:xfrm>
          <a:prstGeom prst="line">
            <a:avLst/>
          </a:prstGeom>
          <a:noFill/>
          <a:ln w="9525">
            <a:solidFill>
              <a:schemeClr val="bg1"/>
            </a:solidFill>
            <a:miter lim="800000"/>
            <a:headEnd/>
            <a:tailEnd type="triangle" w="med" len="med"/>
          </a:ln>
        </p:spPr>
        <p:txBody>
          <a:bodyPr wrap="none"/>
          <a:lstStyle/>
          <a:p>
            <a:endParaRPr lang="zh-CN" altLang="en-US"/>
          </a:p>
        </p:txBody>
      </p:sp>
      <p:sp>
        <p:nvSpPr>
          <p:cNvPr id="434195" name="Line 20"/>
          <p:cNvSpPr>
            <a:spLocks noChangeShapeType="1"/>
          </p:cNvSpPr>
          <p:nvPr/>
        </p:nvSpPr>
        <p:spPr bwMode="auto">
          <a:xfrm>
            <a:off x="7391400" y="2200275"/>
            <a:ext cx="609600" cy="0"/>
          </a:xfrm>
          <a:prstGeom prst="line">
            <a:avLst/>
          </a:prstGeom>
          <a:noFill/>
          <a:ln w="9525">
            <a:solidFill>
              <a:schemeClr val="bg1"/>
            </a:solidFill>
            <a:miter lim="800000"/>
            <a:headEnd/>
            <a:tailEnd type="triangle" w="med" len="med"/>
          </a:ln>
        </p:spPr>
        <p:txBody>
          <a:bodyPr wrap="none"/>
          <a:lstStyle/>
          <a:p>
            <a:endParaRPr lang="zh-CN" altLang="en-US"/>
          </a:p>
        </p:txBody>
      </p:sp>
      <p:sp>
        <p:nvSpPr>
          <p:cNvPr id="434196" name="Line 21"/>
          <p:cNvSpPr>
            <a:spLocks noChangeShapeType="1"/>
          </p:cNvSpPr>
          <p:nvPr/>
        </p:nvSpPr>
        <p:spPr bwMode="auto">
          <a:xfrm>
            <a:off x="8534400" y="2505075"/>
            <a:ext cx="0" cy="685800"/>
          </a:xfrm>
          <a:prstGeom prst="line">
            <a:avLst/>
          </a:prstGeom>
          <a:noFill/>
          <a:ln w="9525">
            <a:solidFill>
              <a:schemeClr val="bg1"/>
            </a:solidFill>
            <a:miter lim="800000"/>
            <a:headEnd/>
            <a:tailEnd type="triangle" w="med" len="med"/>
          </a:ln>
        </p:spPr>
        <p:txBody>
          <a:bodyPr wrap="none"/>
          <a:lstStyle/>
          <a:p>
            <a:endParaRPr lang="zh-CN" altLang="en-US"/>
          </a:p>
        </p:txBody>
      </p:sp>
      <p:sp>
        <p:nvSpPr>
          <p:cNvPr id="434197" name="Line 22"/>
          <p:cNvSpPr>
            <a:spLocks noChangeShapeType="1"/>
          </p:cNvSpPr>
          <p:nvPr/>
        </p:nvSpPr>
        <p:spPr bwMode="auto">
          <a:xfrm flipH="1">
            <a:off x="7467600" y="3495675"/>
            <a:ext cx="533400" cy="0"/>
          </a:xfrm>
          <a:prstGeom prst="line">
            <a:avLst/>
          </a:prstGeom>
          <a:noFill/>
          <a:ln w="9525">
            <a:solidFill>
              <a:schemeClr val="bg1"/>
            </a:solidFill>
            <a:miter lim="800000"/>
            <a:headEnd/>
            <a:tailEnd type="triangle" w="med" len="med"/>
          </a:ln>
        </p:spPr>
        <p:txBody>
          <a:bodyPr wrap="none"/>
          <a:lstStyle/>
          <a:p>
            <a:endParaRPr lang="zh-CN" altLang="en-US"/>
          </a:p>
        </p:txBody>
      </p:sp>
      <p:sp>
        <p:nvSpPr>
          <p:cNvPr id="434198" name="Line 23"/>
          <p:cNvSpPr>
            <a:spLocks noChangeShapeType="1"/>
          </p:cNvSpPr>
          <p:nvPr/>
        </p:nvSpPr>
        <p:spPr bwMode="auto">
          <a:xfrm flipH="1">
            <a:off x="5867400" y="3495675"/>
            <a:ext cx="533400" cy="0"/>
          </a:xfrm>
          <a:prstGeom prst="line">
            <a:avLst/>
          </a:prstGeom>
          <a:noFill/>
          <a:ln w="9525">
            <a:solidFill>
              <a:schemeClr val="bg1"/>
            </a:solidFill>
            <a:miter lim="800000"/>
            <a:headEnd/>
            <a:tailEnd type="triangle" w="med" len="med"/>
          </a:ln>
        </p:spPr>
        <p:txBody>
          <a:bodyPr wrap="none"/>
          <a:lstStyle/>
          <a:p>
            <a:endParaRPr lang="zh-CN" altLang="en-US"/>
          </a:p>
        </p:txBody>
      </p:sp>
      <p:sp>
        <p:nvSpPr>
          <p:cNvPr id="434199" name="Line 24"/>
          <p:cNvSpPr>
            <a:spLocks noChangeShapeType="1"/>
          </p:cNvSpPr>
          <p:nvPr/>
        </p:nvSpPr>
        <p:spPr bwMode="auto">
          <a:xfrm flipH="1">
            <a:off x="4343400" y="3495675"/>
            <a:ext cx="533400" cy="0"/>
          </a:xfrm>
          <a:prstGeom prst="line">
            <a:avLst/>
          </a:prstGeom>
          <a:noFill/>
          <a:ln w="9525">
            <a:solidFill>
              <a:schemeClr val="bg1"/>
            </a:solidFill>
            <a:miter lim="800000"/>
            <a:headEnd/>
            <a:tailEnd type="triangle" w="med" len="med"/>
          </a:ln>
        </p:spPr>
        <p:txBody>
          <a:bodyPr wrap="none"/>
          <a:lstStyle/>
          <a:p>
            <a:endParaRPr lang="zh-CN" altLang="en-US"/>
          </a:p>
        </p:txBody>
      </p:sp>
      <p:sp>
        <p:nvSpPr>
          <p:cNvPr id="434200" name="Line 25"/>
          <p:cNvSpPr>
            <a:spLocks noChangeShapeType="1"/>
          </p:cNvSpPr>
          <p:nvPr/>
        </p:nvSpPr>
        <p:spPr bwMode="auto">
          <a:xfrm flipH="1">
            <a:off x="2743200" y="3495675"/>
            <a:ext cx="609600" cy="0"/>
          </a:xfrm>
          <a:prstGeom prst="line">
            <a:avLst/>
          </a:prstGeom>
          <a:noFill/>
          <a:ln w="9525">
            <a:solidFill>
              <a:schemeClr val="bg1"/>
            </a:solidFill>
            <a:miter lim="800000"/>
            <a:headEnd/>
            <a:tailEnd type="triangle" w="med" len="med"/>
          </a:ln>
        </p:spPr>
        <p:txBody>
          <a:bodyPr wrap="none"/>
          <a:lstStyle/>
          <a:p>
            <a:endParaRPr lang="zh-CN" altLang="en-US"/>
          </a:p>
        </p:txBody>
      </p:sp>
      <p:sp>
        <p:nvSpPr>
          <p:cNvPr id="434201" name="Line 26"/>
          <p:cNvSpPr>
            <a:spLocks noChangeShapeType="1"/>
          </p:cNvSpPr>
          <p:nvPr/>
        </p:nvSpPr>
        <p:spPr bwMode="auto">
          <a:xfrm flipH="1">
            <a:off x="1219200" y="3495675"/>
            <a:ext cx="533400" cy="0"/>
          </a:xfrm>
          <a:prstGeom prst="line">
            <a:avLst/>
          </a:prstGeom>
          <a:noFill/>
          <a:ln w="9525">
            <a:solidFill>
              <a:schemeClr val="bg1"/>
            </a:solidFill>
            <a:miter lim="800000"/>
            <a:headEnd/>
            <a:tailEnd type="triangle" w="med" len="med"/>
          </a:ln>
        </p:spPr>
        <p:txBody>
          <a:bodyPr wrap="none"/>
          <a:lstStyle/>
          <a:p>
            <a:endParaRPr lang="zh-CN" altLang="en-US"/>
          </a:p>
        </p:txBody>
      </p:sp>
      <p:sp>
        <p:nvSpPr>
          <p:cNvPr id="434202" name="Line 27"/>
          <p:cNvSpPr>
            <a:spLocks noChangeShapeType="1"/>
          </p:cNvSpPr>
          <p:nvPr/>
        </p:nvSpPr>
        <p:spPr bwMode="auto">
          <a:xfrm>
            <a:off x="685800" y="3800475"/>
            <a:ext cx="0" cy="838200"/>
          </a:xfrm>
          <a:prstGeom prst="line">
            <a:avLst/>
          </a:prstGeom>
          <a:noFill/>
          <a:ln w="9525">
            <a:solidFill>
              <a:schemeClr val="bg1"/>
            </a:solidFill>
            <a:miter lim="800000"/>
            <a:headEnd/>
            <a:tailEnd type="triangle" w="med" len="med"/>
          </a:ln>
        </p:spPr>
        <p:txBody>
          <a:bodyPr wrap="none"/>
          <a:lstStyle/>
          <a:p>
            <a:endParaRPr lang="zh-CN" altLang="en-US"/>
          </a:p>
        </p:txBody>
      </p:sp>
      <p:sp>
        <p:nvSpPr>
          <p:cNvPr id="434203" name="Line 28"/>
          <p:cNvSpPr>
            <a:spLocks noChangeShapeType="1"/>
          </p:cNvSpPr>
          <p:nvPr/>
        </p:nvSpPr>
        <p:spPr bwMode="auto">
          <a:xfrm>
            <a:off x="1219200" y="4943475"/>
            <a:ext cx="533400" cy="0"/>
          </a:xfrm>
          <a:prstGeom prst="line">
            <a:avLst/>
          </a:prstGeom>
          <a:noFill/>
          <a:ln w="9525">
            <a:solidFill>
              <a:schemeClr val="bg1"/>
            </a:solidFill>
            <a:miter lim="800000"/>
            <a:headEnd/>
            <a:tailEnd type="triangle" w="med" len="med"/>
          </a:ln>
        </p:spPr>
        <p:txBody>
          <a:bodyPr wrap="none"/>
          <a:lstStyle/>
          <a:p>
            <a:endParaRPr lang="zh-CN" altLang="en-US"/>
          </a:p>
        </p:txBody>
      </p:sp>
      <p:sp>
        <p:nvSpPr>
          <p:cNvPr id="434204" name="Line 29"/>
          <p:cNvSpPr>
            <a:spLocks noChangeShapeType="1"/>
          </p:cNvSpPr>
          <p:nvPr/>
        </p:nvSpPr>
        <p:spPr bwMode="auto">
          <a:xfrm>
            <a:off x="2743200" y="4943475"/>
            <a:ext cx="609600" cy="0"/>
          </a:xfrm>
          <a:prstGeom prst="line">
            <a:avLst/>
          </a:prstGeom>
          <a:noFill/>
          <a:ln w="9525">
            <a:solidFill>
              <a:schemeClr val="bg1"/>
            </a:solidFill>
            <a:miter lim="800000"/>
            <a:headEnd/>
            <a:tailEnd type="triangle" w="med" len="med"/>
          </a:ln>
        </p:spPr>
        <p:txBody>
          <a:bodyPr wrap="none"/>
          <a:lstStyle/>
          <a:p>
            <a:endParaRPr lang="zh-CN" altLang="en-US"/>
          </a:p>
        </p:txBody>
      </p:sp>
      <p:sp>
        <p:nvSpPr>
          <p:cNvPr id="434205" name="Line 30"/>
          <p:cNvSpPr>
            <a:spLocks noChangeShapeType="1"/>
          </p:cNvSpPr>
          <p:nvPr/>
        </p:nvSpPr>
        <p:spPr bwMode="auto">
          <a:xfrm>
            <a:off x="4648200" y="4943475"/>
            <a:ext cx="609600" cy="0"/>
          </a:xfrm>
          <a:prstGeom prst="line">
            <a:avLst/>
          </a:prstGeom>
          <a:noFill/>
          <a:ln w="9525">
            <a:solidFill>
              <a:schemeClr val="bg1"/>
            </a:solidFill>
            <a:miter lim="800000"/>
            <a:headEnd/>
            <a:tailEnd type="triangle" w="med" len="med"/>
          </a:ln>
        </p:spPr>
        <p:txBody>
          <a:bodyPr wrap="none"/>
          <a:lstStyle/>
          <a:p>
            <a:endParaRPr lang="zh-CN" altLang="en-US"/>
          </a:p>
        </p:txBody>
      </p:sp>
      <p:sp>
        <p:nvSpPr>
          <p:cNvPr id="434206" name="Line 31"/>
          <p:cNvSpPr>
            <a:spLocks noChangeShapeType="1"/>
          </p:cNvSpPr>
          <p:nvPr/>
        </p:nvSpPr>
        <p:spPr bwMode="auto">
          <a:xfrm>
            <a:off x="6248400" y="4943475"/>
            <a:ext cx="533400" cy="0"/>
          </a:xfrm>
          <a:prstGeom prst="line">
            <a:avLst/>
          </a:prstGeom>
          <a:noFill/>
          <a:ln w="9525">
            <a:solidFill>
              <a:schemeClr val="bg1"/>
            </a:solidFill>
            <a:miter lim="800000"/>
            <a:headEnd/>
            <a:tailEnd type="triangle" w="med" len="med"/>
          </a:ln>
        </p:spPr>
        <p:txBody>
          <a:bodyPr wrap="none"/>
          <a:lstStyle/>
          <a:p>
            <a:endParaRPr lang="zh-CN" altLang="en-US"/>
          </a:p>
        </p:txBody>
      </p:sp>
      <p:sp>
        <p:nvSpPr>
          <p:cNvPr id="434207" name="Text Box 32"/>
          <p:cNvSpPr txBox="1">
            <a:spLocks noChangeArrowheads="1"/>
          </p:cNvSpPr>
          <p:nvPr/>
        </p:nvSpPr>
        <p:spPr bwMode="auto">
          <a:xfrm>
            <a:off x="304800" y="2549525"/>
            <a:ext cx="889000" cy="346075"/>
          </a:xfrm>
          <a:prstGeom prst="rect">
            <a:avLst/>
          </a:prstGeom>
          <a:noFill/>
          <a:ln w="9525">
            <a:solidFill>
              <a:schemeClr val="bg1"/>
            </a:solidFill>
            <a:miter lim="800000"/>
            <a:headEnd/>
            <a:tailEnd/>
          </a:ln>
        </p:spPr>
        <p:txBody>
          <a:bodyPr wrap="none">
            <a:spAutoFit/>
          </a:bodyPr>
          <a:lstStyle/>
          <a:p>
            <a:r>
              <a:rPr kumimoji="1" lang="en-US" altLang="zh-CN" sz="1600" b="1" i="0">
                <a:solidFill>
                  <a:schemeClr val="bg1"/>
                </a:solidFill>
                <a:latin typeface="Tahoma" pitchFamily="34" charset="0"/>
              </a:rPr>
              <a:t>Taping</a:t>
            </a:r>
          </a:p>
        </p:txBody>
      </p:sp>
      <p:sp>
        <p:nvSpPr>
          <p:cNvPr id="434208" name="Text Box 33"/>
          <p:cNvSpPr txBox="1">
            <a:spLocks noChangeArrowheads="1"/>
          </p:cNvSpPr>
          <p:nvPr/>
        </p:nvSpPr>
        <p:spPr bwMode="auto">
          <a:xfrm>
            <a:off x="4648200" y="2581275"/>
            <a:ext cx="1524000" cy="346075"/>
          </a:xfrm>
          <a:prstGeom prst="rect">
            <a:avLst/>
          </a:prstGeom>
          <a:noFill/>
          <a:ln w="9525">
            <a:solidFill>
              <a:schemeClr val="bg1"/>
            </a:solidFill>
            <a:miter lim="800000"/>
            <a:headEnd/>
            <a:tailEnd/>
          </a:ln>
        </p:spPr>
        <p:txBody>
          <a:bodyPr wrap="none">
            <a:spAutoFit/>
          </a:bodyPr>
          <a:lstStyle/>
          <a:p>
            <a:r>
              <a:rPr kumimoji="1" lang="en-US" altLang="zh-CN" sz="1600" b="1" i="0">
                <a:solidFill>
                  <a:schemeClr val="bg1"/>
                </a:solidFill>
                <a:latin typeface="Tahoma" pitchFamily="34" charset="0"/>
              </a:rPr>
              <a:t>Wafer Mount</a:t>
            </a:r>
          </a:p>
        </p:txBody>
      </p:sp>
      <p:sp>
        <p:nvSpPr>
          <p:cNvPr id="434209" name="Text Box 34"/>
          <p:cNvSpPr txBox="1">
            <a:spLocks noChangeArrowheads="1"/>
          </p:cNvSpPr>
          <p:nvPr/>
        </p:nvSpPr>
        <p:spPr bwMode="auto">
          <a:xfrm>
            <a:off x="6454775" y="2581275"/>
            <a:ext cx="1022350" cy="346075"/>
          </a:xfrm>
          <a:prstGeom prst="rect">
            <a:avLst/>
          </a:prstGeom>
          <a:noFill/>
          <a:ln w="9525">
            <a:solidFill>
              <a:schemeClr val="bg1"/>
            </a:solidFill>
            <a:miter lim="800000"/>
            <a:headEnd/>
            <a:tailEnd/>
          </a:ln>
        </p:spPr>
        <p:txBody>
          <a:bodyPr wrap="none">
            <a:spAutoFit/>
          </a:bodyPr>
          <a:lstStyle/>
          <a:p>
            <a:r>
              <a:rPr kumimoji="1" lang="en-US" altLang="zh-CN" sz="1600" b="1" i="0">
                <a:solidFill>
                  <a:schemeClr val="bg1"/>
                </a:solidFill>
                <a:latin typeface="Tahoma" pitchFamily="34" charset="0"/>
              </a:rPr>
              <a:t>Die Saw</a:t>
            </a:r>
          </a:p>
        </p:txBody>
      </p:sp>
      <p:sp>
        <p:nvSpPr>
          <p:cNvPr id="434210" name="Text Box 35"/>
          <p:cNvSpPr txBox="1">
            <a:spLocks noChangeArrowheads="1"/>
          </p:cNvSpPr>
          <p:nvPr/>
        </p:nvSpPr>
        <p:spPr bwMode="auto">
          <a:xfrm>
            <a:off x="7894638" y="2581275"/>
            <a:ext cx="1258887" cy="346075"/>
          </a:xfrm>
          <a:prstGeom prst="rect">
            <a:avLst/>
          </a:prstGeom>
          <a:noFill/>
          <a:ln w="9525">
            <a:solidFill>
              <a:schemeClr val="bg1"/>
            </a:solidFill>
            <a:miter lim="800000"/>
            <a:headEnd/>
            <a:tailEnd/>
          </a:ln>
        </p:spPr>
        <p:txBody>
          <a:bodyPr wrap="none">
            <a:spAutoFit/>
          </a:bodyPr>
          <a:lstStyle/>
          <a:p>
            <a:r>
              <a:rPr kumimoji="1" lang="en-US" altLang="zh-CN" sz="1600" b="1" i="0">
                <a:solidFill>
                  <a:schemeClr val="bg1"/>
                </a:solidFill>
                <a:latin typeface="Tahoma" pitchFamily="34" charset="0"/>
              </a:rPr>
              <a:t>Die Attach</a:t>
            </a:r>
          </a:p>
        </p:txBody>
      </p:sp>
      <p:sp>
        <p:nvSpPr>
          <p:cNvPr id="434211" name="Text Box 36"/>
          <p:cNvSpPr txBox="1">
            <a:spLocks noChangeArrowheads="1"/>
          </p:cNvSpPr>
          <p:nvPr/>
        </p:nvSpPr>
        <p:spPr bwMode="auto">
          <a:xfrm>
            <a:off x="304800" y="3876675"/>
            <a:ext cx="1028700" cy="346075"/>
          </a:xfrm>
          <a:prstGeom prst="rect">
            <a:avLst/>
          </a:prstGeom>
          <a:noFill/>
          <a:ln w="9525">
            <a:solidFill>
              <a:schemeClr val="bg1"/>
            </a:solidFill>
            <a:miter lim="800000"/>
            <a:headEnd/>
            <a:tailEnd/>
          </a:ln>
        </p:spPr>
        <p:txBody>
          <a:bodyPr wrap="none">
            <a:spAutoFit/>
          </a:bodyPr>
          <a:lstStyle/>
          <a:p>
            <a:r>
              <a:rPr kumimoji="1" lang="en-US" altLang="zh-CN" sz="1600" b="1" i="0">
                <a:solidFill>
                  <a:schemeClr val="bg1"/>
                </a:solidFill>
                <a:latin typeface="Tahoma" pitchFamily="34" charset="0"/>
              </a:rPr>
              <a:t>Marking</a:t>
            </a:r>
          </a:p>
        </p:txBody>
      </p:sp>
      <p:sp>
        <p:nvSpPr>
          <p:cNvPr id="434212" name="Text Box 37"/>
          <p:cNvSpPr txBox="1">
            <a:spLocks noChangeArrowheads="1"/>
          </p:cNvSpPr>
          <p:nvPr/>
        </p:nvSpPr>
        <p:spPr bwMode="auto">
          <a:xfrm>
            <a:off x="1905000" y="3876675"/>
            <a:ext cx="668338" cy="346075"/>
          </a:xfrm>
          <a:prstGeom prst="rect">
            <a:avLst/>
          </a:prstGeom>
          <a:noFill/>
          <a:ln w="9525">
            <a:solidFill>
              <a:schemeClr val="bg1"/>
            </a:solidFill>
            <a:miter lim="800000"/>
            <a:headEnd/>
            <a:tailEnd/>
          </a:ln>
        </p:spPr>
        <p:txBody>
          <a:bodyPr wrap="none">
            <a:spAutoFit/>
          </a:bodyPr>
          <a:lstStyle/>
          <a:p>
            <a:r>
              <a:rPr kumimoji="1" lang="en-US" altLang="zh-CN" sz="1600" b="1" i="0">
                <a:solidFill>
                  <a:schemeClr val="bg1"/>
                </a:solidFill>
                <a:latin typeface="Tahoma" pitchFamily="34" charset="0"/>
              </a:rPr>
              <a:t>Cure</a:t>
            </a:r>
          </a:p>
        </p:txBody>
      </p:sp>
      <p:sp>
        <p:nvSpPr>
          <p:cNvPr id="434213" name="Text Box 38"/>
          <p:cNvSpPr txBox="1">
            <a:spLocks noChangeArrowheads="1"/>
          </p:cNvSpPr>
          <p:nvPr/>
        </p:nvSpPr>
        <p:spPr bwMode="auto">
          <a:xfrm>
            <a:off x="3352800" y="3876675"/>
            <a:ext cx="1011238" cy="346075"/>
          </a:xfrm>
          <a:prstGeom prst="rect">
            <a:avLst/>
          </a:prstGeom>
          <a:noFill/>
          <a:ln w="9525">
            <a:solidFill>
              <a:schemeClr val="bg1"/>
            </a:solidFill>
            <a:miter lim="800000"/>
            <a:headEnd/>
            <a:tailEnd/>
          </a:ln>
        </p:spPr>
        <p:txBody>
          <a:bodyPr wrap="none">
            <a:spAutoFit/>
          </a:bodyPr>
          <a:lstStyle/>
          <a:p>
            <a:r>
              <a:rPr kumimoji="1" lang="en-US" altLang="zh-CN" sz="1600" b="1" i="0">
                <a:solidFill>
                  <a:schemeClr val="bg1"/>
                </a:solidFill>
                <a:latin typeface="Tahoma" pitchFamily="34" charset="0"/>
              </a:rPr>
              <a:t>Molding</a:t>
            </a:r>
          </a:p>
        </p:txBody>
      </p:sp>
      <p:sp>
        <p:nvSpPr>
          <p:cNvPr id="434214" name="Text Box 39"/>
          <p:cNvSpPr txBox="1">
            <a:spLocks noChangeArrowheads="1"/>
          </p:cNvSpPr>
          <p:nvPr/>
        </p:nvSpPr>
        <p:spPr bwMode="auto">
          <a:xfrm>
            <a:off x="4770438" y="3876675"/>
            <a:ext cx="1258887" cy="346075"/>
          </a:xfrm>
          <a:prstGeom prst="rect">
            <a:avLst/>
          </a:prstGeom>
          <a:noFill/>
          <a:ln w="9525">
            <a:solidFill>
              <a:schemeClr val="bg1"/>
            </a:solidFill>
            <a:miter lim="800000"/>
            <a:headEnd/>
            <a:tailEnd/>
          </a:ln>
        </p:spPr>
        <p:txBody>
          <a:bodyPr wrap="none">
            <a:spAutoFit/>
          </a:bodyPr>
          <a:lstStyle/>
          <a:p>
            <a:r>
              <a:rPr kumimoji="1" lang="en-US" altLang="zh-CN" sz="1600" b="1" i="0">
                <a:solidFill>
                  <a:schemeClr val="bg1"/>
                </a:solidFill>
                <a:latin typeface="Tahoma" pitchFamily="34" charset="0"/>
              </a:rPr>
              <a:t>Wire Bond</a:t>
            </a:r>
          </a:p>
        </p:txBody>
      </p:sp>
      <p:sp>
        <p:nvSpPr>
          <p:cNvPr id="434215" name="Text Box 40"/>
          <p:cNvSpPr txBox="1">
            <a:spLocks noChangeArrowheads="1"/>
          </p:cNvSpPr>
          <p:nvPr/>
        </p:nvSpPr>
        <p:spPr bwMode="auto">
          <a:xfrm>
            <a:off x="6096000" y="3908425"/>
            <a:ext cx="1882775" cy="346075"/>
          </a:xfrm>
          <a:prstGeom prst="rect">
            <a:avLst/>
          </a:prstGeom>
          <a:noFill/>
          <a:ln w="9525">
            <a:solidFill>
              <a:schemeClr val="bg1"/>
            </a:solidFill>
            <a:miter lim="800000"/>
            <a:headEnd/>
            <a:tailEnd/>
          </a:ln>
        </p:spPr>
        <p:txBody>
          <a:bodyPr wrap="none">
            <a:spAutoFit/>
          </a:bodyPr>
          <a:lstStyle/>
          <a:p>
            <a:r>
              <a:rPr kumimoji="1" lang="en-US" altLang="zh-CN" sz="1600" b="1" i="0">
                <a:solidFill>
                  <a:schemeClr val="bg1"/>
                </a:solidFill>
                <a:latin typeface="Tahoma" pitchFamily="34" charset="0"/>
              </a:rPr>
              <a:t>Plasma Cleaning</a:t>
            </a:r>
          </a:p>
        </p:txBody>
      </p:sp>
      <p:sp>
        <p:nvSpPr>
          <p:cNvPr id="434216" name="Text Box 41"/>
          <p:cNvSpPr txBox="1">
            <a:spLocks noChangeArrowheads="1"/>
          </p:cNvSpPr>
          <p:nvPr/>
        </p:nvSpPr>
        <p:spPr bwMode="auto">
          <a:xfrm>
            <a:off x="8153400" y="3908425"/>
            <a:ext cx="727075" cy="346075"/>
          </a:xfrm>
          <a:prstGeom prst="rect">
            <a:avLst/>
          </a:prstGeom>
          <a:noFill/>
          <a:ln w="9525">
            <a:solidFill>
              <a:schemeClr val="bg1"/>
            </a:solidFill>
            <a:miter lim="800000"/>
            <a:headEnd/>
            <a:tailEnd/>
          </a:ln>
        </p:spPr>
        <p:txBody>
          <a:bodyPr>
            <a:spAutoFit/>
          </a:bodyPr>
          <a:lstStyle/>
          <a:p>
            <a:r>
              <a:rPr kumimoji="1" lang="en-US" altLang="zh-CN" sz="1600" b="1" i="0">
                <a:solidFill>
                  <a:schemeClr val="bg1"/>
                </a:solidFill>
                <a:latin typeface="Tahoma" pitchFamily="34" charset="0"/>
              </a:rPr>
              <a:t>Cure</a:t>
            </a:r>
          </a:p>
        </p:txBody>
      </p:sp>
      <p:sp>
        <p:nvSpPr>
          <p:cNvPr id="434217" name="Text Box 42"/>
          <p:cNvSpPr txBox="1">
            <a:spLocks noChangeArrowheads="1"/>
          </p:cNvSpPr>
          <p:nvPr/>
        </p:nvSpPr>
        <p:spPr bwMode="auto">
          <a:xfrm>
            <a:off x="381000" y="5337175"/>
            <a:ext cx="668338" cy="346075"/>
          </a:xfrm>
          <a:prstGeom prst="rect">
            <a:avLst/>
          </a:prstGeom>
          <a:noFill/>
          <a:ln w="9525">
            <a:solidFill>
              <a:schemeClr val="bg1"/>
            </a:solidFill>
            <a:miter lim="800000"/>
            <a:headEnd/>
            <a:tailEnd/>
          </a:ln>
        </p:spPr>
        <p:txBody>
          <a:bodyPr wrap="none">
            <a:spAutoFit/>
          </a:bodyPr>
          <a:lstStyle/>
          <a:p>
            <a:r>
              <a:rPr kumimoji="1" lang="en-US" altLang="zh-CN" sz="1600" b="1" i="0">
                <a:solidFill>
                  <a:schemeClr val="bg1"/>
                </a:solidFill>
                <a:latin typeface="Tahoma" pitchFamily="34" charset="0"/>
              </a:rPr>
              <a:t>Cure</a:t>
            </a:r>
          </a:p>
        </p:txBody>
      </p:sp>
      <p:sp>
        <p:nvSpPr>
          <p:cNvPr id="434218" name="Text Box 43"/>
          <p:cNvSpPr txBox="1">
            <a:spLocks noChangeArrowheads="1"/>
          </p:cNvSpPr>
          <p:nvPr/>
        </p:nvSpPr>
        <p:spPr bwMode="auto">
          <a:xfrm>
            <a:off x="1690688" y="5337175"/>
            <a:ext cx="1290637" cy="346075"/>
          </a:xfrm>
          <a:prstGeom prst="rect">
            <a:avLst/>
          </a:prstGeom>
          <a:noFill/>
          <a:ln w="9525">
            <a:solidFill>
              <a:schemeClr val="bg1"/>
            </a:solidFill>
            <a:miter lim="800000"/>
            <a:headEnd/>
            <a:tailEnd/>
          </a:ln>
        </p:spPr>
        <p:txBody>
          <a:bodyPr wrap="none">
            <a:spAutoFit/>
          </a:bodyPr>
          <a:lstStyle/>
          <a:p>
            <a:r>
              <a:rPr kumimoji="1" lang="en-US" altLang="zh-CN" sz="1600" b="1" i="0">
                <a:solidFill>
                  <a:schemeClr val="bg1"/>
                </a:solidFill>
                <a:latin typeface="Tahoma" pitchFamily="34" charset="0"/>
              </a:rPr>
              <a:t>Ball Mount</a:t>
            </a:r>
          </a:p>
        </p:txBody>
      </p:sp>
      <p:sp>
        <p:nvSpPr>
          <p:cNvPr id="434219" name="Text Box 44"/>
          <p:cNvSpPr txBox="1">
            <a:spLocks noChangeArrowheads="1"/>
          </p:cNvSpPr>
          <p:nvPr/>
        </p:nvSpPr>
        <p:spPr bwMode="auto">
          <a:xfrm>
            <a:off x="3402013" y="5337175"/>
            <a:ext cx="1255712" cy="346075"/>
          </a:xfrm>
          <a:prstGeom prst="rect">
            <a:avLst/>
          </a:prstGeom>
          <a:noFill/>
          <a:ln w="9525">
            <a:solidFill>
              <a:schemeClr val="bg1"/>
            </a:solidFill>
            <a:miter lim="800000"/>
            <a:headEnd/>
            <a:tailEnd/>
          </a:ln>
        </p:spPr>
        <p:txBody>
          <a:bodyPr wrap="none">
            <a:spAutoFit/>
          </a:bodyPr>
          <a:lstStyle/>
          <a:p>
            <a:r>
              <a:rPr kumimoji="1" lang="en-US" altLang="zh-CN" sz="1600" b="1" i="0">
                <a:solidFill>
                  <a:schemeClr val="bg1"/>
                </a:solidFill>
                <a:latin typeface="Tahoma" pitchFamily="34" charset="0"/>
              </a:rPr>
              <a:t>Flux Clean</a:t>
            </a:r>
          </a:p>
        </p:txBody>
      </p:sp>
      <p:sp>
        <p:nvSpPr>
          <p:cNvPr id="434220" name="Text Box 45"/>
          <p:cNvSpPr txBox="1">
            <a:spLocks noChangeArrowheads="1"/>
          </p:cNvSpPr>
          <p:nvPr/>
        </p:nvSpPr>
        <p:spPr bwMode="auto">
          <a:xfrm>
            <a:off x="5181600" y="5368925"/>
            <a:ext cx="1358900" cy="346075"/>
          </a:xfrm>
          <a:prstGeom prst="rect">
            <a:avLst/>
          </a:prstGeom>
          <a:noFill/>
          <a:ln w="9525">
            <a:solidFill>
              <a:schemeClr val="bg1"/>
            </a:solidFill>
            <a:miter lim="800000"/>
            <a:headEnd/>
            <a:tailEnd/>
          </a:ln>
        </p:spPr>
        <p:txBody>
          <a:bodyPr wrap="none">
            <a:spAutoFit/>
          </a:bodyPr>
          <a:lstStyle/>
          <a:p>
            <a:r>
              <a:rPr kumimoji="1" lang="en-US" altLang="zh-CN" sz="1600" b="1" i="0">
                <a:solidFill>
                  <a:schemeClr val="bg1"/>
                </a:solidFill>
                <a:latin typeface="Tahoma" pitchFamily="34" charset="0"/>
              </a:rPr>
              <a:t>Singulation</a:t>
            </a:r>
          </a:p>
        </p:txBody>
      </p:sp>
      <p:sp>
        <p:nvSpPr>
          <p:cNvPr id="434221" name="Text Box 46"/>
          <p:cNvSpPr txBox="1">
            <a:spLocks noChangeArrowheads="1"/>
          </p:cNvSpPr>
          <p:nvPr/>
        </p:nvSpPr>
        <p:spPr bwMode="auto">
          <a:xfrm>
            <a:off x="6629400" y="5368925"/>
            <a:ext cx="2001838" cy="346075"/>
          </a:xfrm>
          <a:prstGeom prst="rect">
            <a:avLst/>
          </a:prstGeom>
          <a:noFill/>
          <a:ln w="9525">
            <a:solidFill>
              <a:schemeClr val="bg1"/>
            </a:solidFill>
            <a:miter lim="800000"/>
            <a:headEnd/>
            <a:tailEnd/>
          </a:ln>
        </p:spPr>
        <p:txBody>
          <a:bodyPr wrap="none">
            <a:spAutoFit/>
          </a:bodyPr>
          <a:lstStyle/>
          <a:p>
            <a:r>
              <a:rPr kumimoji="1" lang="en-US" altLang="zh-CN" sz="1600" b="1" i="0">
                <a:solidFill>
                  <a:schemeClr val="bg1"/>
                </a:solidFill>
                <a:latin typeface="Tahoma" pitchFamily="34" charset="0"/>
              </a:rPr>
              <a:t>Packing&amp;Delivery</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75" name="Text Box 2"/>
          <p:cNvSpPr txBox="1">
            <a:spLocks noChangeArrowheads="1"/>
          </p:cNvSpPr>
          <p:nvPr/>
        </p:nvSpPr>
        <p:spPr bwMode="auto">
          <a:xfrm>
            <a:off x="7191375" y="3694113"/>
            <a:ext cx="1030288" cy="287337"/>
          </a:xfrm>
          <a:prstGeom prst="rect">
            <a:avLst/>
          </a:prstGeom>
          <a:solidFill>
            <a:srgbClr val="EEF4D0"/>
          </a:solidFill>
          <a:ln w="12700">
            <a:solidFill>
              <a:schemeClr val="bg2"/>
            </a:solidFill>
            <a:miter lim="800000"/>
            <a:headEnd/>
            <a:tailEnd/>
          </a:ln>
        </p:spPr>
        <p:txBody>
          <a:bodyPr wrap="none" anchor="ctr">
            <a:spAutoFit/>
          </a:bodyPr>
          <a:lstStyle/>
          <a:p>
            <a:pPr algn="ctr" eaLnBrk="0" hangingPunct="0"/>
            <a:r>
              <a:rPr lang="en-GB" altLang="zh-CN" sz="1200" b="1" i="0">
                <a:solidFill>
                  <a:schemeClr val="bg1"/>
                </a:solidFill>
                <a:latin typeface="Arial" charset="0"/>
                <a:ea typeface="Gulim" pitchFamily="34" charset="-127"/>
              </a:rPr>
              <a:t>Singulation</a:t>
            </a:r>
          </a:p>
        </p:txBody>
      </p:sp>
      <p:sp>
        <p:nvSpPr>
          <p:cNvPr id="325676" name="Text Box 3"/>
          <p:cNvSpPr txBox="1">
            <a:spLocks noChangeArrowheads="1"/>
          </p:cNvSpPr>
          <p:nvPr/>
        </p:nvSpPr>
        <p:spPr bwMode="auto">
          <a:xfrm>
            <a:off x="1785938" y="3694113"/>
            <a:ext cx="784225" cy="287337"/>
          </a:xfrm>
          <a:prstGeom prst="rect">
            <a:avLst/>
          </a:prstGeom>
          <a:solidFill>
            <a:srgbClr val="EEF4D0"/>
          </a:solidFill>
          <a:ln w="12700">
            <a:solidFill>
              <a:schemeClr val="bg2"/>
            </a:solidFill>
            <a:miter lim="800000"/>
            <a:headEnd/>
            <a:tailEnd/>
          </a:ln>
        </p:spPr>
        <p:txBody>
          <a:bodyPr wrap="none" anchor="ctr">
            <a:spAutoFit/>
          </a:bodyPr>
          <a:lstStyle/>
          <a:p>
            <a:pPr algn="ctr" eaLnBrk="0" hangingPunct="0"/>
            <a:r>
              <a:rPr lang="en-GB" altLang="zh-CN" sz="1200" b="1" i="0">
                <a:solidFill>
                  <a:schemeClr val="bg1"/>
                </a:solidFill>
                <a:latin typeface="Arial" charset="0"/>
                <a:ea typeface="Gulim" pitchFamily="34" charset="-127"/>
              </a:rPr>
              <a:t>Molding</a:t>
            </a:r>
          </a:p>
        </p:txBody>
      </p:sp>
      <p:sp>
        <p:nvSpPr>
          <p:cNvPr id="325677" name="Text Box 4"/>
          <p:cNvSpPr txBox="1">
            <a:spLocks noChangeArrowheads="1"/>
          </p:cNvSpPr>
          <p:nvPr/>
        </p:nvSpPr>
        <p:spPr bwMode="auto">
          <a:xfrm>
            <a:off x="4006850" y="3694113"/>
            <a:ext cx="1509713" cy="287337"/>
          </a:xfrm>
          <a:prstGeom prst="rect">
            <a:avLst/>
          </a:prstGeom>
          <a:solidFill>
            <a:srgbClr val="EEF4D0"/>
          </a:solidFill>
          <a:ln w="12700">
            <a:solidFill>
              <a:schemeClr val="bg2"/>
            </a:solidFill>
            <a:miter lim="800000"/>
            <a:headEnd/>
            <a:tailEnd/>
          </a:ln>
        </p:spPr>
        <p:txBody>
          <a:bodyPr wrap="none" anchor="ctr">
            <a:spAutoFit/>
          </a:bodyPr>
          <a:lstStyle/>
          <a:p>
            <a:pPr algn="ctr" eaLnBrk="0" hangingPunct="0"/>
            <a:r>
              <a:rPr lang="en-GB" altLang="zh-CN" sz="1200" b="1" i="0">
                <a:solidFill>
                  <a:schemeClr val="bg1"/>
                </a:solidFill>
                <a:latin typeface="Arial" charset="0"/>
                <a:ea typeface="Gulim" pitchFamily="34" charset="-127"/>
              </a:rPr>
              <a:t>Solder Ball Attach</a:t>
            </a:r>
          </a:p>
        </p:txBody>
      </p:sp>
      <p:sp>
        <p:nvSpPr>
          <p:cNvPr id="325678" name="Rectangle 5"/>
          <p:cNvSpPr>
            <a:spLocks noChangeArrowheads="1"/>
          </p:cNvSpPr>
          <p:nvPr/>
        </p:nvSpPr>
        <p:spPr bwMode="auto">
          <a:xfrm>
            <a:off x="400050" y="633413"/>
            <a:ext cx="7010400" cy="519112"/>
          </a:xfrm>
          <a:prstGeom prst="rect">
            <a:avLst/>
          </a:prstGeom>
          <a:noFill/>
          <a:ln w="9525">
            <a:noFill/>
            <a:miter lim="800000"/>
            <a:headEnd/>
            <a:tailEnd/>
          </a:ln>
        </p:spPr>
        <p:txBody>
          <a:bodyPr anchor="ctr">
            <a:spAutoFit/>
          </a:bodyPr>
          <a:lstStyle/>
          <a:p>
            <a:pPr latinLnBrk="1"/>
            <a:r>
              <a:rPr kumimoji="1" lang="en-US" altLang="ko-KR" sz="2800" b="1" i="0">
                <a:solidFill>
                  <a:srgbClr val="000099"/>
                </a:solidFill>
                <a:latin typeface="Arial" charset="0"/>
                <a:ea typeface="Gulim" pitchFamily="34" charset="-127"/>
              </a:rPr>
              <a:t>Packaging</a:t>
            </a:r>
            <a:r>
              <a:rPr kumimoji="1" lang="en-GB" altLang="zh-CN" sz="2800" b="1" i="0">
                <a:solidFill>
                  <a:srgbClr val="000099"/>
                </a:solidFill>
                <a:latin typeface="Arial" charset="0"/>
                <a:ea typeface="Gulim" pitchFamily="34" charset="-127"/>
              </a:rPr>
              <a:t> Process</a:t>
            </a:r>
            <a:endParaRPr kumimoji="1" lang="en-US" altLang="ko-KR" sz="2800" b="1" i="0">
              <a:solidFill>
                <a:srgbClr val="000099"/>
              </a:solidFill>
              <a:latin typeface="Arial" charset="0"/>
              <a:ea typeface="Gulim" pitchFamily="34" charset="-127"/>
            </a:endParaRPr>
          </a:p>
        </p:txBody>
      </p:sp>
      <p:sp>
        <p:nvSpPr>
          <p:cNvPr id="325679" name="Text Box 6"/>
          <p:cNvSpPr txBox="1">
            <a:spLocks noChangeArrowheads="1"/>
          </p:cNvSpPr>
          <p:nvPr/>
        </p:nvSpPr>
        <p:spPr bwMode="auto">
          <a:xfrm>
            <a:off x="2681288" y="1701800"/>
            <a:ext cx="731837" cy="287338"/>
          </a:xfrm>
          <a:prstGeom prst="rect">
            <a:avLst/>
          </a:prstGeom>
          <a:solidFill>
            <a:srgbClr val="EEF4D0"/>
          </a:solidFill>
          <a:ln w="12700">
            <a:solidFill>
              <a:schemeClr val="bg2"/>
            </a:solidFill>
            <a:miter lim="800000"/>
            <a:headEnd/>
            <a:tailEnd/>
          </a:ln>
        </p:spPr>
        <p:txBody>
          <a:bodyPr wrap="none" anchor="ctr">
            <a:spAutoFit/>
          </a:bodyPr>
          <a:lstStyle/>
          <a:p>
            <a:pPr algn="ctr" eaLnBrk="0" hangingPunct="0"/>
            <a:r>
              <a:rPr lang="en-GB" altLang="zh-CN" sz="1200" b="1" i="0">
                <a:solidFill>
                  <a:schemeClr val="bg1"/>
                </a:solidFill>
                <a:latin typeface="Arial" charset="0"/>
                <a:ea typeface="Gulim" pitchFamily="34" charset="-127"/>
              </a:rPr>
              <a:t>Sawing</a:t>
            </a:r>
          </a:p>
        </p:txBody>
      </p:sp>
      <p:sp>
        <p:nvSpPr>
          <p:cNvPr id="325680" name="Text Box 7"/>
          <p:cNvSpPr txBox="1">
            <a:spLocks noChangeArrowheads="1"/>
          </p:cNvSpPr>
          <p:nvPr/>
        </p:nvSpPr>
        <p:spPr bwMode="auto">
          <a:xfrm>
            <a:off x="6896100" y="1703388"/>
            <a:ext cx="1190625" cy="287337"/>
          </a:xfrm>
          <a:prstGeom prst="rect">
            <a:avLst/>
          </a:prstGeom>
          <a:solidFill>
            <a:srgbClr val="EEF4D0"/>
          </a:solidFill>
          <a:ln w="12700">
            <a:solidFill>
              <a:schemeClr val="bg2"/>
            </a:solidFill>
            <a:miter lim="800000"/>
            <a:headEnd/>
            <a:tailEnd/>
          </a:ln>
        </p:spPr>
        <p:txBody>
          <a:bodyPr wrap="none" anchor="ctr">
            <a:spAutoFit/>
          </a:bodyPr>
          <a:lstStyle/>
          <a:p>
            <a:pPr algn="ctr" eaLnBrk="0" hangingPunct="0"/>
            <a:r>
              <a:rPr lang="en-GB" altLang="zh-CN" sz="1200" b="1" i="0">
                <a:solidFill>
                  <a:schemeClr val="bg1"/>
                </a:solidFill>
                <a:latin typeface="Arial" charset="0"/>
                <a:ea typeface="Gulim" pitchFamily="34" charset="-127"/>
              </a:rPr>
              <a:t>Wire Bonding</a:t>
            </a:r>
          </a:p>
        </p:txBody>
      </p:sp>
      <p:sp>
        <p:nvSpPr>
          <p:cNvPr id="325681" name="Text Box 8"/>
          <p:cNvSpPr txBox="1">
            <a:spLocks noChangeArrowheads="1"/>
          </p:cNvSpPr>
          <p:nvPr/>
        </p:nvSpPr>
        <p:spPr bwMode="auto">
          <a:xfrm>
            <a:off x="4249738" y="2022475"/>
            <a:ext cx="393700" cy="257175"/>
          </a:xfrm>
          <a:prstGeom prst="rect">
            <a:avLst/>
          </a:prstGeom>
          <a:solidFill>
            <a:srgbClr val="EEF4D0"/>
          </a:solidFill>
          <a:ln w="12700">
            <a:solidFill>
              <a:schemeClr val="tx2"/>
            </a:solidFill>
            <a:miter lim="800000"/>
            <a:headEnd/>
            <a:tailEnd/>
          </a:ln>
        </p:spPr>
        <p:txBody>
          <a:bodyPr wrap="none" anchor="ctr">
            <a:spAutoFit/>
          </a:bodyPr>
          <a:lstStyle/>
          <a:p>
            <a:pPr algn="ctr" eaLnBrk="0" hangingPunct="0"/>
            <a:r>
              <a:rPr lang="en-GB" altLang="zh-CN" sz="1000" b="1" i="0">
                <a:solidFill>
                  <a:schemeClr val="bg1"/>
                </a:solidFill>
                <a:latin typeface="Arial" charset="0"/>
                <a:ea typeface="Gulim" pitchFamily="34" charset="-127"/>
              </a:rPr>
              <a:t>Die</a:t>
            </a:r>
            <a:endParaRPr lang="ko-KR" altLang="en-GB" sz="1000" b="1" i="0">
              <a:solidFill>
                <a:schemeClr val="bg1"/>
              </a:solidFill>
              <a:latin typeface="Arial" charset="0"/>
              <a:ea typeface="Gulim" pitchFamily="34" charset="-127"/>
            </a:endParaRPr>
          </a:p>
        </p:txBody>
      </p:sp>
      <p:sp>
        <p:nvSpPr>
          <p:cNvPr id="325682" name="Text Box 9"/>
          <p:cNvSpPr txBox="1">
            <a:spLocks noChangeArrowheads="1"/>
          </p:cNvSpPr>
          <p:nvPr/>
        </p:nvSpPr>
        <p:spPr bwMode="auto">
          <a:xfrm>
            <a:off x="4714875" y="1701800"/>
            <a:ext cx="949325" cy="287338"/>
          </a:xfrm>
          <a:prstGeom prst="rect">
            <a:avLst/>
          </a:prstGeom>
          <a:solidFill>
            <a:srgbClr val="EEF4D0"/>
          </a:solidFill>
          <a:ln w="12700">
            <a:solidFill>
              <a:schemeClr val="bg2"/>
            </a:solidFill>
            <a:miter lim="800000"/>
            <a:headEnd/>
            <a:tailEnd/>
          </a:ln>
        </p:spPr>
        <p:txBody>
          <a:bodyPr wrap="none" anchor="ctr">
            <a:spAutoFit/>
          </a:bodyPr>
          <a:lstStyle/>
          <a:p>
            <a:pPr algn="ctr" eaLnBrk="0" hangingPunct="0"/>
            <a:r>
              <a:rPr lang="en-GB" altLang="zh-CN" sz="1200" b="1" i="0">
                <a:solidFill>
                  <a:schemeClr val="bg1"/>
                </a:solidFill>
                <a:latin typeface="Arial" charset="0"/>
                <a:ea typeface="Gulim" pitchFamily="34" charset="-127"/>
              </a:rPr>
              <a:t>Die Attach</a:t>
            </a:r>
          </a:p>
        </p:txBody>
      </p:sp>
      <p:sp>
        <p:nvSpPr>
          <p:cNvPr id="325683" name="AutoShape 10"/>
          <p:cNvSpPr>
            <a:spLocks noChangeArrowheads="1"/>
          </p:cNvSpPr>
          <p:nvPr/>
        </p:nvSpPr>
        <p:spPr bwMode="auto">
          <a:xfrm>
            <a:off x="1574800" y="2432050"/>
            <a:ext cx="719138" cy="444500"/>
          </a:xfrm>
          <a:custGeom>
            <a:avLst/>
            <a:gdLst>
              <a:gd name="T0" fmla="*/ 17956911 w 21600"/>
              <a:gd name="T1" fmla="*/ 0 h 21600"/>
              <a:gd name="T2" fmla="*/ 0 w 21600"/>
              <a:gd name="T3" fmla="*/ 4573617 h 21600"/>
              <a:gd name="T4" fmla="*/ 17956911 w 21600"/>
              <a:gd name="T5" fmla="*/ 9147233 h 21600"/>
              <a:gd name="T6" fmla="*/ 23942567 w 21600"/>
              <a:gd name="T7" fmla="*/ 457361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folHlink"/>
          </a:solidFill>
          <a:ln w="12700">
            <a:noFill/>
            <a:miter lim="800000"/>
            <a:headEnd/>
            <a:tailEnd/>
          </a:ln>
        </p:spPr>
        <p:txBody>
          <a:bodyPr wrap="none" anchor="ctr"/>
          <a:lstStyle/>
          <a:p>
            <a:endParaRPr lang="zh-CN" altLang="en-US"/>
          </a:p>
        </p:txBody>
      </p:sp>
      <p:sp>
        <p:nvSpPr>
          <p:cNvPr id="325684" name="Line 11"/>
          <p:cNvSpPr>
            <a:spLocks noChangeShapeType="1"/>
          </p:cNvSpPr>
          <p:nvPr/>
        </p:nvSpPr>
        <p:spPr bwMode="auto">
          <a:xfrm flipH="1">
            <a:off x="4970463" y="1968500"/>
            <a:ext cx="574675" cy="533400"/>
          </a:xfrm>
          <a:prstGeom prst="line">
            <a:avLst/>
          </a:prstGeom>
          <a:noFill/>
          <a:ln w="12700">
            <a:solidFill>
              <a:schemeClr val="tx1"/>
            </a:solidFill>
            <a:round/>
            <a:headEnd/>
            <a:tailEnd/>
          </a:ln>
        </p:spPr>
        <p:txBody>
          <a:bodyPr wrap="none" lIns="90000" tIns="46800" rIns="90000" bIns="46800" anchor="ctr">
            <a:spAutoFit/>
          </a:bodyPr>
          <a:lstStyle/>
          <a:p>
            <a:endParaRPr lang="zh-CN" altLang="en-US"/>
          </a:p>
        </p:txBody>
      </p:sp>
      <p:pic>
        <p:nvPicPr>
          <p:cNvPr id="325685" name="Picture 12" descr="벽돌 사선 무늬"/>
          <p:cNvPicPr>
            <a:picLocks noChangeArrowheads="1"/>
          </p:cNvPicPr>
          <p:nvPr/>
        </p:nvPicPr>
        <p:blipFill>
          <a:blip r:embed="rId3"/>
          <a:srcRect/>
          <a:stretch>
            <a:fillRect/>
          </a:stretch>
        </p:blipFill>
        <p:spPr bwMode="auto">
          <a:xfrm>
            <a:off x="339725" y="2449513"/>
            <a:ext cx="1042988" cy="409575"/>
          </a:xfrm>
          <a:prstGeom prst="rect">
            <a:avLst/>
          </a:prstGeom>
          <a:pattFill prst="diagBrick">
            <a:fgClr>
              <a:schemeClr val="bg2"/>
            </a:fgClr>
            <a:bgClr>
              <a:schemeClr val="folHlink"/>
            </a:bgClr>
          </a:pattFill>
          <a:ln w="9525">
            <a:noFill/>
            <a:miter lim="800000"/>
            <a:headEnd/>
            <a:tailEnd/>
          </a:ln>
        </p:spPr>
      </p:pic>
      <p:sp>
        <p:nvSpPr>
          <p:cNvPr id="325686" name="Text Box 13"/>
          <p:cNvSpPr txBox="1">
            <a:spLocks noChangeArrowheads="1"/>
          </p:cNvSpPr>
          <p:nvPr/>
        </p:nvSpPr>
        <p:spPr bwMode="auto">
          <a:xfrm>
            <a:off x="577850" y="2171700"/>
            <a:ext cx="606425" cy="274638"/>
          </a:xfrm>
          <a:prstGeom prst="rect">
            <a:avLst/>
          </a:prstGeom>
          <a:noFill/>
          <a:ln w="12700">
            <a:noFill/>
            <a:miter lim="800000"/>
            <a:headEnd/>
            <a:tailEnd/>
          </a:ln>
        </p:spPr>
        <p:txBody>
          <a:bodyPr wrap="none" anchor="ctr">
            <a:spAutoFit/>
          </a:bodyPr>
          <a:lstStyle/>
          <a:p>
            <a:pPr algn="ctr" eaLnBrk="0" hangingPunct="0"/>
            <a:r>
              <a:rPr lang="en-GB" altLang="zh-CN" sz="1200" b="1" i="0">
                <a:solidFill>
                  <a:schemeClr val="bg1"/>
                </a:solidFill>
                <a:latin typeface="Arial" charset="0"/>
                <a:ea typeface="Gulim" pitchFamily="34" charset="-127"/>
              </a:rPr>
              <a:t>Wafer</a:t>
            </a:r>
          </a:p>
        </p:txBody>
      </p:sp>
      <p:sp>
        <p:nvSpPr>
          <p:cNvPr id="325687" name="Text Box 14"/>
          <p:cNvSpPr txBox="1">
            <a:spLocks noChangeArrowheads="1"/>
          </p:cNvSpPr>
          <p:nvPr/>
        </p:nvSpPr>
        <p:spPr bwMode="auto">
          <a:xfrm>
            <a:off x="6354763" y="2232025"/>
            <a:ext cx="468312" cy="257175"/>
          </a:xfrm>
          <a:prstGeom prst="rect">
            <a:avLst/>
          </a:prstGeom>
          <a:solidFill>
            <a:srgbClr val="EEF4D0"/>
          </a:solidFill>
          <a:ln w="12700">
            <a:solidFill>
              <a:schemeClr val="tx2"/>
            </a:solidFill>
            <a:miter lim="800000"/>
            <a:headEnd/>
            <a:tailEnd/>
          </a:ln>
        </p:spPr>
        <p:txBody>
          <a:bodyPr wrap="none" lIns="90000" tIns="46800" rIns="90000" bIns="46800" anchor="ctr">
            <a:spAutoFit/>
          </a:bodyPr>
          <a:lstStyle/>
          <a:p>
            <a:pPr algn="ctr" eaLnBrk="0" hangingPunct="0"/>
            <a:r>
              <a:rPr lang="en-GB" altLang="zh-CN" sz="1000" b="1" i="0">
                <a:solidFill>
                  <a:srgbClr val="000099"/>
                </a:solidFill>
                <a:latin typeface="Arial" charset="0"/>
                <a:ea typeface="Gulim" pitchFamily="34" charset="-127"/>
              </a:rPr>
              <a:t>Wire</a:t>
            </a:r>
          </a:p>
        </p:txBody>
      </p:sp>
      <p:pic>
        <p:nvPicPr>
          <p:cNvPr id="325688" name="Picture 15" descr="attach"/>
          <p:cNvPicPr>
            <a:picLocks noChangeAspect="1" noChangeArrowheads="1"/>
          </p:cNvPicPr>
          <p:nvPr/>
        </p:nvPicPr>
        <p:blipFill>
          <a:blip r:embed="rId4"/>
          <a:srcRect/>
          <a:stretch>
            <a:fillRect/>
          </a:stretch>
        </p:blipFill>
        <p:spPr bwMode="auto">
          <a:xfrm>
            <a:off x="4665663" y="2128838"/>
            <a:ext cx="1076325" cy="1054100"/>
          </a:xfrm>
          <a:prstGeom prst="rect">
            <a:avLst/>
          </a:prstGeom>
          <a:noFill/>
          <a:ln w="9525">
            <a:noFill/>
            <a:miter lim="800000"/>
            <a:headEnd/>
            <a:tailEnd/>
          </a:ln>
        </p:spPr>
      </p:pic>
      <p:sp>
        <p:nvSpPr>
          <p:cNvPr id="325689" name="AutoShape 16"/>
          <p:cNvSpPr>
            <a:spLocks noChangeArrowheads="1"/>
          </p:cNvSpPr>
          <p:nvPr/>
        </p:nvSpPr>
        <p:spPr bwMode="auto">
          <a:xfrm>
            <a:off x="3756025" y="2546350"/>
            <a:ext cx="717550" cy="215900"/>
          </a:xfrm>
          <a:custGeom>
            <a:avLst/>
            <a:gdLst>
              <a:gd name="T0" fmla="*/ 17877694 w 21600"/>
              <a:gd name="T1" fmla="*/ 0 h 21600"/>
              <a:gd name="T2" fmla="*/ 0 w 21600"/>
              <a:gd name="T3" fmla="*/ 1079000 h 21600"/>
              <a:gd name="T4" fmla="*/ 17877694 w 21600"/>
              <a:gd name="T5" fmla="*/ 2158000 h 21600"/>
              <a:gd name="T6" fmla="*/ 23836944 w 21600"/>
              <a:gd name="T7" fmla="*/ 10790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folHlink"/>
          </a:solidFill>
          <a:ln w="12700">
            <a:noFill/>
            <a:miter lim="800000"/>
            <a:headEnd/>
            <a:tailEnd/>
          </a:ln>
        </p:spPr>
        <p:txBody>
          <a:bodyPr wrap="none" anchor="ctr"/>
          <a:lstStyle/>
          <a:p>
            <a:endParaRPr lang="zh-CN" altLang="en-US"/>
          </a:p>
        </p:txBody>
      </p:sp>
      <p:sp>
        <p:nvSpPr>
          <p:cNvPr id="325690" name="AutoShape 17"/>
          <p:cNvSpPr>
            <a:spLocks noChangeArrowheads="1"/>
          </p:cNvSpPr>
          <p:nvPr/>
        </p:nvSpPr>
        <p:spPr bwMode="auto">
          <a:xfrm>
            <a:off x="5956300" y="2546350"/>
            <a:ext cx="719138" cy="215900"/>
          </a:xfrm>
          <a:custGeom>
            <a:avLst/>
            <a:gdLst>
              <a:gd name="T0" fmla="*/ 17956911 w 21600"/>
              <a:gd name="T1" fmla="*/ 0 h 21600"/>
              <a:gd name="T2" fmla="*/ 0 w 21600"/>
              <a:gd name="T3" fmla="*/ 1079000 h 21600"/>
              <a:gd name="T4" fmla="*/ 17956911 w 21600"/>
              <a:gd name="T5" fmla="*/ 2158000 h 21600"/>
              <a:gd name="T6" fmla="*/ 23942567 w 21600"/>
              <a:gd name="T7" fmla="*/ 10790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folHlink"/>
          </a:solidFill>
          <a:ln w="12700">
            <a:noFill/>
            <a:miter lim="800000"/>
            <a:headEnd/>
            <a:tailEnd/>
          </a:ln>
        </p:spPr>
        <p:txBody>
          <a:bodyPr wrap="none" anchor="ctr"/>
          <a:lstStyle/>
          <a:p>
            <a:endParaRPr lang="zh-CN" altLang="en-US"/>
          </a:p>
        </p:txBody>
      </p:sp>
      <p:sp>
        <p:nvSpPr>
          <p:cNvPr id="325691" name="Line 18"/>
          <p:cNvSpPr>
            <a:spLocks noChangeShapeType="1"/>
          </p:cNvSpPr>
          <p:nvPr/>
        </p:nvSpPr>
        <p:spPr bwMode="auto">
          <a:xfrm>
            <a:off x="4510088" y="2284413"/>
            <a:ext cx="376237" cy="293687"/>
          </a:xfrm>
          <a:prstGeom prst="line">
            <a:avLst/>
          </a:prstGeom>
          <a:noFill/>
          <a:ln w="28575">
            <a:solidFill>
              <a:srgbClr val="3366FF"/>
            </a:solidFill>
            <a:round/>
            <a:headEnd/>
            <a:tailEnd type="arrow" w="sm" len="sm"/>
          </a:ln>
        </p:spPr>
        <p:txBody>
          <a:bodyPr wrap="none" anchor="ctr"/>
          <a:lstStyle/>
          <a:p>
            <a:endParaRPr lang="zh-CN" altLang="en-US"/>
          </a:p>
        </p:txBody>
      </p:sp>
      <p:sp>
        <p:nvSpPr>
          <p:cNvPr id="325692" name="AutoShape 20"/>
          <p:cNvSpPr>
            <a:spLocks noChangeArrowheads="1"/>
          </p:cNvSpPr>
          <p:nvPr/>
        </p:nvSpPr>
        <p:spPr bwMode="gray">
          <a:xfrm>
            <a:off x="1544638" y="6005513"/>
            <a:ext cx="885825" cy="327025"/>
          </a:xfrm>
          <a:prstGeom prst="roundRect">
            <a:avLst>
              <a:gd name="adj" fmla="val 16667"/>
            </a:avLst>
          </a:prstGeom>
          <a:solidFill>
            <a:srgbClr val="D1D1FF"/>
          </a:solidFill>
          <a:ln w="12700">
            <a:noFill/>
            <a:round/>
            <a:headEnd/>
            <a:tailEnd/>
          </a:ln>
        </p:spPr>
        <p:txBody>
          <a:bodyPr wrap="none" anchor="ctr">
            <a:spAutoFit/>
          </a:bodyPr>
          <a:lstStyle/>
          <a:p>
            <a:pPr algn="ctr" eaLnBrk="0" hangingPunct="0"/>
            <a:r>
              <a:rPr lang="en-GB" altLang="zh-CN" sz="1400" b="1" i="0">
                <a:solidFill>
                  <a:schemeClr val="bg1"/>
                </a:solidFill>
                <a:latin typeface="Arial" charset="0"/>
                <a:ea typeface="Gulim" pitchFamily="34" charset="-127"/>
              </a:rPr>
              <a:t>Packing</a:t>
            </a:r>
          </a:p>
        </p:txBody>
      </p:sp>
      <p:sp>
        <p:nvSpPr>
          <p:cNvPr id="325693" name="AutoShape 21" descr="70%"/>
          <p:cNvSpPr>
            <a:spLocks noChangeArrowheads="1"/>
          </p:cNvSpPr>
          <p:nvPr/>
        </p:nvSpPr>
        <p:spPr bwMode="auto">
          <a:xfrm>
            <a:off x="619125" y="6061075"/>
            <a:ext cx="717550" cy="215900"/>
          </a:xfrm>
          <a:custGeom>
            <a:avLst/>
            <a:gdLst>
              <a:gd name="T0" fmla="*/ 17877694 w 21600"/>
              <a:gd name="T1" fmla="*/ 0 h 21600"/>
              <a:gd name="T2" fmla="*/ 0 w 21600"/>
              <a:gd name="T3" fmla="*/ 1079000 h 21600"/>
              <a:gd name="T4" fmla="*/ 17877694 w 21600"/>
              <a:gd name="T5" fmla="*/ 2158000 h 21600"/>
              <a:gd name="T6" fmla="*/ 23836944 w 21600"/>
              <a:gd name="T7" fmla="*/ 10790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pattFill prst="pct70">
            <a:fgClr>
              <a:schemeClr val="folHlink"/>
            </a:fgClr>
            <a:bgClr>
              <a:srgbClr val="FFFFFF"/>
            </a:bgClr>
          </a:pattFill>
          <a:ln w="12700">
            <a:noFill/>
            <a:miter lim="800000"/>
            <a:headEnd/>
            <a:tailEnd/>
          </a:ln>
        </p:spPr>
        <p:txBody>
          <a:bodyPr wrap="none" anchor="ctr"/>
          <a:lstStyle/>
          <a:p>
            <a:endParaRPr lang="zh-CN" altLang="en-US"/>
          </a:p>
        </p:txBody>
      </p:sp>
      <p:sp>
        <p:nvSpPr>
          <p:cNvPr id="325694" name="AutoShape 22"/>
          <p:cNvSpPr>
            <a:spLocks noChangeArrowheads="1"/>
          </p:cNvSpPr>
          <p:nvPr/>
        </p:nvSpPr>
        <p:spPr bwMode="gray">
          <a:xfrm>
            <a:off x="3433763" y="6005513"/>
            <a:ext cx="1031875" cy="327025"/>
          </a:xfrm>
          <a:prstGeom prst="roundRect">
            <a:avLst>
              <a:gd name="adj" fmla="val 16667"/>
            </a:avLst>
          </a:prstGeom>
          <a:solidFill>
            <a:srgbClr val="D1D1FF"/>
          </a:solidFill>
          <a:ln w="12700">
            <a:noFill/>
            <a:round/>
            <a:headEnd/>
            <a:tailEnd/>
          </a:ln>
        </p:spPr>
        <p:txBody>
          <a:bodyPr wrap="none" anchor="ctr">
            <a:spAutoFit/>
          </a:bodyPr>
          <a:lstStyle/>
          <a:p>
            <a:pPr algn="ctr" eaLnBrk="0" hangingPunct="0"/>
            <a:r>
              <a:rPr lang="en-GB" altLang="zh-CN" sz="1400" b="1" i="0">
                <a:solidFill>
                  <a:schemeClr val="bg1"/>
                </a:solidFill>
                <a:latin typeface="Arial" charset="0"/>
                <a:ea typeface="Gulim" pitchFamily="34" charset="-127"/>
              </a:rPr>
              <a:t>Final Test</a:t>
            </a:r>
          </a:p>
        </p:txBody>
      </p:sp>
      <p:sp>
        <p:nvSpPr>
          <p:cNvPr id="325695" name="AutoShape 23" descr="70%"/>
          <p:cNvSpPr>
            <a:spLocks noChangeArrowheads="1"/>
          </p:cNvSpPr>
          <p:nvPr/>
        </p:nvSpPr>
        <p:spPr bwMode="auto">
          <a:xfrm>
            <a:off x="2640013" y="6061075"/>
            <a:ext cx="719137" cy="215900"/>
          </a:xfrm>
          <a:custGeom>
            <a:avLst/>
            <a:gdLst>
              <a:gd name="T0" fmla="*/ 17956886 w 21600"/>
              <a:gd name="T1" fmla="*/ 0 h 21600"/>
              <a:gd name="T2" fmla="*/ 0 w 21600"/>
              <a:gd name="T3" fmla="*/ 1079000 h 21600"/>
              <a:gd name="T4" fmla="*/ 17956886 w 21600"/>
              <a:gd name="T5" fmla="*/ 2158000 h 21600"/>
              <a:gd name="T6" fmla="*/ 23942501 w 21600"/>
              <a:gd name="T7" fmla="*/ 10790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pattFill prst="pct70">
            <a:fgClr>
              <a:schemeClr val="folHlink"/>
            </a:fgClr>
            <a:bgClr>
              <a:srgbClr val="FFFFFF"/>
            </a:bgClr>
          </a:pattFill>
          <a:ln w="12700">
            <a:noFill/>
            <a:miter lim="800000"/>
            <a:headEnd/>
            <a:tailEnd/>
          </a:ln>
        </p:spPr>
        <p:txBody>
          <a:bodyPr wrap="none" anchor="ctr"/>
          <a:lstStyle/>
          <a:p>
            <a:endParaRPr lang="zh-CN" altLang="en-US"/>
          </a:p>
        </p:txBody>
      </p:sp>
      <p:sp>
        <p:nvSpPr>
          <p:cNvPr id="325696" name="AutoShape 25"/>
          <p:cNvSpPr>
            <a:spLocks noChangeArrowheads="1"/>
          </p:cNvSpPr>
          <p:nvPr/>
        </p:nvSpPr>
        <p:spPr bwMode="auto">
          <a:xfrm>
            <a:off x="5862638" y="4597400"/>
            <a:ext cx="719137" cy="215900"/>
          </a:xfrm>
          <a:custGeom>
            <a:avLst/>
            <a:gdLst>
              <a:gd name="T0" fmla="*/ 17956886 w 21600"/>
              <a:gd name="T1" fmla="*/ 0 h 21600"/>
              <a:gd name="T2" fmla="*/ 0 w 21600"/>
              <a:gd name="T3" fmla="*/ 1079000 h 21600"/>
              <a:gd name="T4" fmla="*/ 17956886 w 21600"/>
              <a:gd name="T5" fmla="*/ 2158000 h 21600"/>
              <a:gd name="T6" fmla="*/ 23942501 w 21600"/>
              <a:gd name="T7" fmla="*/ 10790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folHlink"/>
          </a:solidFill>
          <a:ln w="12700">
            <a:noFill/>
            <a:miter lim="800000"/>
            <a:headEnd/>
            <a:tailEnd/>
          </a:ln>
        </p:spPr>
        <p:txBody>
          <a:bodyPr wrap="none" anchor="ctr"/>
          <a:lstStyle/>
          <a:p>
            <a:endParaRPr lang="zh-CN" altLang="en-US"/>
          </a:p>
        </p:txBody>
      </p:sp>
      <p:sp>
        <p:nvSpPr>
          <p:cNvPr id="325697" name="Text Box 26"/>
          <p:cNvSpPr txBox="1">
            <a:spLocks noChangeArrowheads="1"/>
          </p:cNvSpPr>
          <p:nvPr/>
        </p:nvSpPr>
        <p:spPr bwMode="auto">
          <a:xfrm>
            <a:off x="5038725" y="5189538"/>
            <a:ext cx="857250" cy="257175"/>
          </a:xfrm>
          <a:prstGeom prst="rect">
            <a:avLst/>
          </a:prstGeom>
          <a:solidFill>
            <a:srgbClr val="EEF4D0"/>
          </a:solidFill>
          <a:ln w="12700">
            <a:solidFill>
              <a:schemeClr val="tx2"/>
            </a:solidFill>
            <a:miter lim="800000"/>
            <a:headEnd/>
            <a:tailEnd/>
          </a:ln>
        </p:spPr>
        <p:txBody>
          <a:bodyPr wrap="none" anchor="ctr">
            <a:spAutoFit/>
          </a:bodyPr>
          <a:lstStyle/>
          <a:p>
            <a:pPr eaLnBrk="0" hangingPunct="0"/>
            <a:r>
              <a:rPr lang="en-GB" altLang="zh-CN" sz="1000" b="1" i="0">
                <a:solidFill>
                  <a:srgbClr val="000099"/>
                </a:solidFill>
                <a:latin typeface="Arial" charset="0"/>
                <a:ea typeface="Gulim" pitchFamily="34" charset="-127"/>
              </a:rPr>
              <a:t>Solder Ball</a:t>
            </a:r>
            <a:endParaRPr lang="ko-KR" altLang="en-GB" sz="1000" b="1" i="0">
              <a:solidFill>
                <a:srgbClr val="000099"/>
              </a:solidFill>
              <a:latin typeface="Arial" charset="0"/>
              <a:ea typeface="Gulim" pitchFamily="34" charset="-127"/>
            </a:endParaRPr>
          </a:p>
        </p:txBody>
      </p:sp>
      <p:sp>
        <p:nvSpPr>
          <p:cNvPr id="325698" name="AutoShape 27"/>
          <p:cNvSpPr>
            <a:spLocks noChangeArrowheads="1"/>
          </p:cNvSpPr>
          <p:nvPr/>
        </p:nvSpPr>
        <p:spPr bwMode="auto">
          <a:xfrm>
            <a:off x="3087688" y="4597400"/>
            <a:ext cx="717550" cy="215900"/>
          </a:xfrm>
          <a:custGeom>
            <a:avLst/>
            <a:gdLst>
              <a:gd name="T0" fmla="*/ 17877694 w 21600"/>
              <a:gd name="T1" fmla="*/ 0 h 21600"/>
              <a:gd name="T2" fmla="*/ 0 w 21600"/>
              <a:gd name="T3" fmla="*/ 1079000 h 21600"/>
              <a:gd name="T4" fmla="*/ 17877694 w 21600"/>
              <a:gd name="T5" fmla="*/ 2158000 h 21600"/>
              <a:gd name="T6" fmla="*/ 23836944 w 21600"/>
              <a:gd name="T7" fmla="*/ 10790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folHlink"/>
          </a:solidFill>
          <a:ln w="12700">
            <a:noFill/>
            <a:miter lim="800000"/>
            <a:headEnd/>
            <a:tailEnd/>
          </a:ln>
        </p:spPr>
        <p:txBody>
          <a:bodyPr wrap="none" anchor="ctr"/>
          <a:lstStyle/>
          <a:p>
            <a:endParaRPr lang="zh-CN" altLang="en-US"/>
          </a:p>
        </p:txBody>
      </p:sp>
      <p:sp>
        <p:nvSpPr>
          <p:cNvPr id="325699" name="Text Box 28"/>
          <p:cNvSpPr txBox="1">
            <a:spLocks noChangeArrowheads="1"/>
          </p:cNvSpPr>
          <p:nvPr/>
        </p:nvSpPr>
        <p:spPr bwMode="auto">
          <a:xfrm>
            <a:off x="2459038" y="5324475"/>
            <a:ext cx="1390650" cy="257175"/>
          </a:xfrm>
          <a:prstGeom prst="rect">
            <a:avLst/>
          </a:prstGeom>
          <a:solidFill>
            <a:srgbClr val="EEF4D0"/>
          </a:solidFill>
          <a:ln w="12700">
            <a:solidFill>
              <a:schemeClr val="tx2"/>
            </a:solidFill>
            <a:miter lim="800000"/>
            <a:headEnd/>
            <a:tailEnd/>
          </a:ln>
        </p:spPr>
        <p:txBody>
          <a:bodyPr wrap="none" anchor="ctr">
            <a:spAutoFit/>
          </a:bodyPr>
          <a:lstStyle/>
          <a:p>
            <a:pPr algn="ctr" eaLnBrk="0" hangingPunct="0"/>
            <a:r>
              <a:rPr lang="en-GB" altLang="zh-CN" sz="1000" b="1" i="0">
                <a:solidFill>
                  <a:srgbClr val="000099"/>
                </a:solidFill>
                <a:latin typeface="Arial" charset="0"/>
                <a:ea typeface="Gulim" pitchFamily="34" charset="-127"/>
              </a:rPr>
              <a:t>Molding Compound</a:t>
            </a:r>
            <a:endParaRPr lang="ko-KR" altLang="en-GB" sz="1000" b="1" i="0">
              <a:solidFill>
                <a:srgbClr val="000099"/>
              </a:solidFill>
              <a:latin typeface="Arial" charset="0"/>
              <a:ea typeface="Gulim" pitchFamily="34" charset="-127"/>
            </a:endParaRPr>
          </a:p>
        </p:txBody>
      </p:sp>
      <p:sp>
        <p:nvSpPr>
          <p:cNvPr id="325700" name="AutoShape 29"/>
          <p:cNvSpPr>
            <a:spLocks noChangeArrowheads="1"/>
          </p:cNvSpPr>
          <p:nvPr/>
        </p:nvSpPr>
        <p:spPr bwMode="auto">
          <a:xfrm>
            <a:off x="579438" y="4597400"/>
            <a:ext cx="717550" cy="215900"/>
          </a:xfrm>
          <a:custGeom>
            <a:avLst/>
            <a:gdLst>
              <a:gd name="T0" fmla="*/ 17877694 w 21600"/>
              <a:gd name="T1" fmla="*/ 0 h 21600"/>
              <a:gd name="T2" fmla="*/ 0 w 21600"/>
              <a:gd name="T3" fmla="*/ 1079000 h 21600"/>
              <a:gd name="T4" fmla="*/ 17877694 w 21600"/>
              <a:gd name="T5" fmla="*/ 2158000 h 21600"/>
              <a:gd name="T6" fmla="*/ 23836944 w 21600"/>
              <a:gd name="T7" fmla="*/ 10790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folHlink"/>
          </a:solidFill>
          <a:ln w="12700">
            <a:noFill/>
            <a:miter lim="800000"/>
            <a:headEnd/>
            <a:tailEnd/>
          </a:ln>
        </p:spPr>
        <p:txBody>
          <a:bodyPr wrap="none" anchor="ctr"/>
          <a:lstStyle/>
          <a:p>
            <a:endParaRPr lang="zh-CN" altLang="en-US"/>
          </a:p>
        </p:txBody>
      </p:sp>
      <p:pic>
        <p:nvPicPr>
          <p:cNvPr id="325701" name="Picture 30" descr="saw_pro"/>
          <p:cNvPicPr>
            <a:picLocks noChangeAspect="1" noChangeArrowheads="1"/>
          </p:cNvPicPr>
          <p:nvPr/>
        </p:nvPicPr>
        <p:blipFill>
          <a:blip r:embed="rId5">
            <a:lum bright="18000"/>
          </a:blip>
          <a:srcRect/>
          <a:stretch>
            <a:fillRect/>
          </a:stretch>
        </p:blipFill>
        <p:spPr bwMode="auto">
          <a:xfrm>
            <a:off x="2449513" y="2143125"/>
            <a:ext cx="1184275" cy="1068388"/>
          </a:xfrm>
          <a:prstGeom prst="rect">
            <a:avLst/>
          </a:prstGeom>
          <a:noFill/>
          <a:ln w="9525">
            <a:noFill/>
            <a:miter lim="800000"/>
            <a:headEnd/>
            <a:tailEnd/>
          </a:ln>
        </p:spPr>
      </p:pic>
      <p:pic>
        <p:nvPicPr>
          <p:cNvPr id="325702" name="Picture 31" descr="bonding"/>
          <p:cNvPicPr>
            <a:picLocks noChangeAspect="1" noChangeArrowheads="1"/>
          </p:cNvPicPr>
          <p:nvPr/>
        </p:nvPicPr>
        <p:blipFill>
          <a:blip r:embed="rId6"/>
          <a:srcRect/>
          <a:stretch>
            <a:fillRect/>
          </a:stretch>
        </p:blipFill>
        <p:spPr bwMode="auto">
          <a:xfrm>
            <a:off x="6892925" y="2117725"/>
            <a:ext cx="1212850" cy="1112838"/>
          </a:xfrm>
          <a:prstGeom prst="rect">
            <a:avLst/>
          </a:prstGeom>
          <a:noFill/>
          <a:ln w="9525">
            <a:noFill/>
            <a:miter lim="800000"/>
            <a:headEnd/>
            <a:tailEnd/>
          </a:ln>
        </p:spPr>
      </p:pic>
      <p:sp>
        <p:nvSpPr>
          <p:cNvPr id="325703" name="Line 32"/>
          <p:cNvSpPr>
            <a:spLocks noChangeShapeType="1"/>
          </p:cNvSpPr>
          <p:nvPr/>
        </p:nvSpPr>
        <p:spPr bwMode="auto">
          <a:xfrm>
            <a:off x="6724650" y="2478088"/>
            <a:ext cx="368300" cy="377825"/>
          </a:xfrm>
          <a:prstGeom prst="line">
            <a:avLst/>
          </a:prstGeom>
          <a:noFill/>
          <a:ln w="28575">
            <a:solidFill>
              <a:srgbClr val="3366FF"/>
            </a:solidFill>
            <a:round/>
            <a:headEnd/>
            <a:tailEnd type="arrow" w="sm" len="sm"/>
          </a:ln>
        </p:spPr>
        <p:txBody>
          <a:bodyPr wrap="none" anchor="ctr"/>
          <a:lstStyle/>
          <a:p>
            <a:endParaRPr lang="zh-CN" altLang="en-US"/>
          </a:p>
        </p:txBody>
      </p:sp>
      <p:pic>
        <p:nvPicPr>
          <p:cNvPr id="325704" name="Picture 33" descr="af m-d"/>
          <p:cNvPicPr>
            <a:picLocks noChangeAspect="1" noChangeArrowheads="1"/>
          </p:cNvPicPr>
          <p:nvPr/>
        </p:nvPicPr>
        <p:blipFill>
          <a:blip r:embed="rId7">
            <a:lum bright="12000"/>
          </a:blip>
          <a:srcRect/>
          <a:stretch>
            <a:fillRect/>
          </a:stretch>
        </p:blipFill>
        <p:spPr bwMode="auto">
          <a:xfrm>
            <a:off x="6721475" y="4187825"/>
            <a:ext cx="2016125" cy="488950"/>
          </a:xfrm>
          <a:prstGeom prst="rect">
            <a:avLst/>
          </a:prstGeom>
          <a:noFill/>
          <a:ln w="9525">
            <a:noFill/>
            <a:miter lim="800000"/>
            <a:headEnd/>
            <a:tailEnd/>
          </a:ln>
        </p:spPr>
      </p:pic>
      <p:pic>
        <p:nvPicPr>
          <p:cNvPr id="325705" name="Picture 34" descr="af sg1"/>
          <p:cNvPicPr>
            <a:picLocks noChangeAspect="1" noChangeArrowheads="1"/>
          </p:cNvPicPr>
          <p:nvPr/>
        </p:nvPicPr>
        <p:blipFill>
          <a:blip r:embed="rId8">
            <a:lum bright="6000"/>
          </a:blip>
          <a:srcRect/>
          <a:stretch>
            <a:fillRect/>
          </a:stretch>
        </p:blipFill>
        <p:spPr bwMode="auto">
          <a:xfrm>
            <a:off x="6623050" y="4987925"/>
            <a:ext cx="349250" cy="366713"/>
          </a:xfrm>
          <a:prstGeom prst="rect">
            <a:avLst/>
          </a:prstGeom>
          <a:noFill/>
          <a:ln w="9525">
            <a:noFill/>
            <a:miter lim="800000"/>
            <a:headEnd/>
            <a:tailEnd/>
          </a:ln>
        </p:spPr>
      </p:pic>
      <p:pic>
        <p:nvPicPr>
          <p:cNvPr id="325706" name="Picture 35" descr="af sg1"/>
          <p:cNvPicPr>
            <a:picLocks noChangeAspect="1" noChangeArrowheads="1"/>
          </p:cNvPicPr>
          <p:nvPr/>
        </p:nvPicPr>
        <p:blipFill>
          <a:blip r:embed="rId8">
            <a:lum bright="6000"/>
          </a:blip>
          <a:srcRect/>
          <a:stretch>
            <a:fillRect/>
          </a:stretch>
        </p:blipFill>
        <p:spPr bwMode="auto">
          <a:xfrm>
            <a:off x="7091363" y="4987925"/>
            <a:ext cx="347662" cy="366713"/>
          </a:xfrm>
          <a:prstGeom prst="rect">
            <a:avLst/>
          </a:prstGeom>
          <a:noFill/>
          <a:ln w="9525">
            <a:noFill/>
            <a:miter lim="800000"/>
            <a:headEnd/>
            <a:tailEnd/>
          </a:ln>
        </p:spPr>
      </p:pic>
      <p:pic>
        <p:nvPicPr>
          <p:cNvPr id="325707" name="Picture 36" descr="af sg1"/>
          <p:cNvPicPr>
            <a:picLocks noChangeAspect="1" noChangeArrowheads="1"/>
          </p:cNvPicPr>
          <p:nvPr/>
        </p:nvPicPr>
        <p:blipFill>
          <a:blip r:embed="rId8">
            <a:lum bright="6000"/>
          </a:blip>
          <a:srcRect/>
          <a:stretch>
            <a:fillRect/>
          </a:stretch>
        </p:blipFill>
        <p:spPr bwMode="auto">
          <a:xfrm>
            <a:off x="7558088" y="4987925"/>
            <a:ext cx="349250" cy="366713"/>
          </a:xfrm>
          <a:prstGeom prst="rect">
            <a:avLst/>
          </a:prstGeom>
          <a:noFill/>
          <a:ln w="9525">
            <a:noFill/>
            <a:miter lim="800000"/>
            <a:headEnd/>
            <a:tailEnd/>
          </a:ln>
        </p:spPr>
      </p:pic>
      <p:pic>
        <p:nvPicPr>
          <p:cNvPr id="325708" name="Picture 37" descr="af sg1"/>
          <p:cNvPicPr>
            <a:picLocks noChangeAspect="1" noChangeArrowheads="1"/>
          </p:cNvPicPr>
          <p:nvPr/>
        </p:nvPicPr>
        <p:blipFill>
          <a:blip r:embed="rId8">
            <a:lum bright="6000"/>
          </a:blip>
          <a:srcRect/>
          <a:stretch>
            <a:fillRect/>
          </a:stretch>
        </p:blipFill>
        <p:spPr bwMode="auto">
          <a:xfrm>
            <a:off x="8024813" y="4987925"/>
            <a:ext cx="349250" cy="366713"/>
          </a:xfrm>
          <a:prstGeom prst="rect">
            <a:avLst/>
          </a:prstGeom>
          <a:noFill/>
          <a:ln w="9525">
            <a:noFill/>
            <a:miter lim="800000"/>
            <a:headEnd/>
            <a:tailEnd/>
          </a:ln>
        </p:spPr>
      </p:pic>
      <p:pic>
        <p:nvPicPr>
          <p:cNvPr id="325709" name="Picture 38" descr="af sg1"/>
          <p:cNvPicPr>
            <a:picLocks noChangeAspect="1" noChangeArrowheads="1"/>
          </p:cNvPicPr>
          <p:nvPr/>
        </p:nvPicPr>
        <p:blipFill>
          <a:blip r:embed="rId8">
            <a:lum bright="6000"/>
          </a:blip>
          <a:srcRect/>
          <a:stretch>
            <a:fillRect/>
          </a:stretch>
        </p:blipFill>
        <p:spPr bwMode="auto">
          <a:xfrm>
            <a:off x="8499475" y="4987925"/>
            <a:ext cx="349250" cy="366713"/>
          </a:xfrm>
          <a:prstGeom prst="rect">
            <a:avLst/>
          </a:prstGeom>
          <a:noFill/>
          <a:ln w="9525">
            <a:noFill/>
            <a:miter lim="800000"/>
            <a:headEnd/>
            <a:tailEnd/>
          </a:ln>
        </p:spPr>
      </p:pic>
      <p:pic>
        <p:nvPicPr>
          <p:cNvPr id="325710" name="Picture 39" descr="md3"/>
          <p:cNvPicPr>
            <a:picLocks noChangeAspect="1" noChangeArrowheads="1"/>
          </p:cNvPicPr>
          <p:nvPr/>
        </p:nvPicPr>
        <p:blipFill>
          <a:blip r:embed="rId9"/>
          <a:srcRect/>
          <a:stretch>
            <a:fillRect/>
          </a:stretch>
        </p:blipFill>
        <p:spPr bwMode="auto">
          <a:xfrm>
            <a:off x="1362075" y="4251325"/>
            <a:ext cx="758825" cy="844550"/>
          </a:xfrm>
          <a:prstGeom prst="rect">
            <a:avLst/>
          </a:prstGeom>
          <a:noFill/>
          <a:ln w="9525">
            <a:noFill/>
            <a:miter lim="800000"/>
            <a:headEnd/>
            <a:tailEnd/>
          </a:ln>
        </p:spPr>
      </p:pic>
      <p:pic>
        <p:nvPicPr>
          <p:cNvPr id="325711" name="Picture 40" descr="md4"/>
          <p:cNvPicPr>
            <a:picLocks noChangeAspect="1" noChangeArrowheads="1"/>
          </p:cNvPicPr>
          <p:nvPr/>
        </p:nvPicPr>
        <p:blipFill>
          <a:blip r:embed="rId10"/>
          <a:srcRect/>
          <a:stretch>
            <a:fillRect/>
          </a:stretch>
        </p:blipFill>
        <p:spPr bwMode="auto">
          <a:xfrm>
            <a:off x="2263775" y="4251325"/>
            <a:ext cx="757238" cy="844550"/>
          </a:xfrm>
          <a:prstGeom prst="rect">
            <a:avLst/>
          </a:prstGeom>
          <a:noFill/>
          <a:ln w="9525">
            <a:noFill/>
            <a:miter lim="800000"/>
            <a:headEnd/>
            <a:tailEnd/>
          </a:ln>
        </p:spPr>
      </p:pic>
      <p:sp>
        <p:nvSpPr>
          <p:cNvPr id="325712" name="Line 41"/>
          <p:cNvSpPr>
            <a:spLocks noChangeShapeType="1"/>
          </p:cNvSpPr>
          <p:nvPr/>
        </p:nvSpPr>
        <p:spPr bwMode="auto">
          <a:xfrm flipH="1" flipV="1">
            <a:off x="2459038" y="4660900"/>
            <a:ext cx="304800" cy="671513"/>
          </a:xfrm>
          <a:prstGeom prst="line">
            <a:avLst/>
          </a:prstGeom>
          <a:noFill/>
          <a:ln w="28575">
            <a:solidFill>
              <a:srgbClr val="3366FF"/>
            </a:solidFill>
            <a:round/>
            <a:headEnd/>
            <a:tailEnd type="arrow" w="sm" len="sm"/>
          </a:ln>
        </p:spPr>
        <p:txBody>
          <a:bodyPr wrap="none" anchor="ctr"/>
          <a:lstStyle/>
          <a:p>
            <a:endParaRPr lang="zh-CN" altLang="en-US"/>
          </a:p>
        </p:txBody>
      </p:sp>
      <p:graphicFrame>
        <p:nvGraphicFramePr>
          <p:cNvPr id="325674" name="Object 42"/>
          <p:cNvGraphicFramePr>
            <a:graphicFrameLocks noChangeAspect="1"/>
          </p:cNvGraphicFramePr>
          <p:nvPr/>
        </p:nvGraphicFramePr>
        <p:xfrm>
          <a:off x="3892550" y="4213225"/>
          <a:ext cx="795338" cy="901700"/>
        </p:xfrm>
        <a:graphic>
          <a:graphicData uri="http://schemas.openxmlformats.org/presentationml/2006/ole">
            <mc:AlternateContent xmlns:mc="http://schemas.openxmlformats.org/markup-compatibility/2006">
              <mc:Choice xmlns:v="urn:schemas-microsoft-com:vml" Requires="v">
                <p:oleObj spid="_x0000_s325678" name="ﾋﾞｯﾄﾏｯﾌﾟ ｲﾒｰｼﾞ" r:id="rId11" imgW="942784" imgH="790523" progId="PBrush">
                  <p:embed/>
                </p:oleObj>
              </mc:Choice>
              <mc:Fallback>
                <p:oleObj name="ﾋﾞｯﾄﾏｯﾌﾟ ｲﾒｰｼﾞ" r:id="rId11" imgW="942784" imgH="790523" progId="PBrush">
                  <p:embed/>
                  <p:pic>
                    <p:nvPicPr>
                      <p:cNvPr id="0" name="Picture 42"/>
                      <p:cNvPicPr>
                        <a:picLocks noChangeAspect="1" noChangeArrowheads="1"/>
                      </p:cNvPicPr>
                      <p:nvPr/>
                    </p:nvPicPr>
                    <p:blipFill>
                      <a:blip r:embed="rId12">
                        <a:lum bright="12000"/>
                        <a:extLst>
                          <a:ext uri="{28A0092B-C50C-407E-A947-70E740481C1C}">
                            <a14:useLocalDpi xmlns:a14="http://schemas.microsoft.com/office/drawing/2010/main" val="0"/>
                          </a:ext>
                        </a:extLst>
                      </a:blip>
                      <a:srcRect/>
                      <a:stretch>
                        <a:fillRect/>
                      </a:stretch>
                    </p:blipFill>
                    <p:spPr bwMode="auto">
                      <a:xfrm>
                        <a:off x="3892550" y="4213225"/>
                        <a:ext cx="795338"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25713" name="Picture 43" descr="af-sa"/>
          <p:cNvPicPr>
            <a:picLocks noChangeAspect="1" noChangeArrowheads="1"/>
          </p:cNvPicPr>
          <p:nvPr/>
        </p:nvPicPr>
        <p:blipFill>
          <a:blip r:embed="rId13">
            <a:lum bright="6000"/>
          </a:blip>
          <a:srcRect/>
          <a:stretch>
            <a:fillRect/>
          </a:stretch>
        </p:blipFill>
        <p:spPr bwMode="auto">
          <a:xfrm>
            <a:off x="4924425" y="4206875"/>
            <a:ext cx="819150" cy="882650"/>
          </a:xfrm>
          <a:prstGeom prst="rect">
            <a:avLst/>
          </a:prstGeom>
          <a:noFill/>
          <a:ln w="9525">
            <a:noFill/>
            <a:miter lim="800000"/>
            <a:headEnd/>
            <a:tailEnd/>
          </a:ln>
        </p:spPr>
      </p:pic>
      <p:sp>
        <p:nvSpPr>
          <p:cNvPr id="325714" name="Line 44"/>
          <p:cNvSpPr>
            <a:spLocks noChangeShapeType="1"/>
          </p:cNvSpPr>
          <p:nvPr/>
        </p:nvSpPr>
        <p:spPr bwMode="auto">
          <a:xfrm flipH="1" flipV="1">
            <a:off x="4451350" y="4762500"/>
            <a:ext cx="598488" cy="442913"/>
          </a:xfrm>
          <a:prstGeom prst="line">
            <a:avLst/>
          </a:prstGeom>
          <a:noFill/>
          <a:ln w="28575">
            <a:solidFill>
              <a:srgbClr val="3366FF"/>
            </a:solidFill>
            <a:round/>
            <a:headEnd/>
            <a:tailEnd type="arrow" w="sm" len="sm"/>
          </a:ln>
        </p:spPr>
        <p:txBody>
          <a:bodyPr wrap="none" anchor="ctr"/>
          <a:lstStyle/>
          <a:p>
            <a:endParaRPr lang="zh-CN" altLang="en-US"/>
          </a:p>
        </p:txBody>
      </p:sp>
      <p:sp>
        <p:nvSpPr>
          <p:cNvPr id="325715" name="Line 45"/>
          <p:cNvSpPr>
            <a:spLocks noChangeShapeType="1"/>
          </p:cNvSpPr>
          <p:nvPr/>
        </p:nvSpPr>
        <p:spPr bwMode="auto">
          <a:xfrm flipH="1" flipV="1">
            <a:off x="4967288" y="4787900"/>
            <a:ext cx="82550" cy="404813"/>
          </a:xfrm>
          <a:prstGeom prst="line">
            <a:avLst/>
          </a:prstGeom>
          <a:noFill/>
          <a:ln w="28575">
            <a:solidFill>
              <a:srgbClr val="3366FF"/>
            </a:solidFill>
            <a:round/>
            <a:headEnd/>
            <a:tailEnd type="arrow" w="sm" len="sm"/>
          </a:ln>
        </p:spPr>
        <p:txBody>
          <a:bodyPr wrap="none" anchor="ctr"/>
          <a:lstStyle/>
          <a:p>
            <a:endParaRPr lang="zh-CN" altLang="en-US"/>
          </a:p>
        </p:txBody>
      </p:sp>
      <p:sp>
        <p:nvSpPr>
          <p:cNvPr id="325716" name="AutoShape 46"/>
          <p:cNvSpPr>
            <a:spLocks noChangeArrowheads="1"/>
          </p:cNvSpPr>
          <p:nvPr/>
        </p:nvSpPr>
        <p:spPr bwMode="auto">
          <a:xfrm>
            <a:off x="7620000" y="4733925"/>
            <a:ext cx="222250" cy="215900"/>
          </a:xfrm>
          <a:prstGeom prst="downArrow">
            <a:avLst>
              <a:gd name="adj1" fmla="val 50000"/>
              <a:gd name="adj2" fmla="val 25000"/>
            </a:avLst>
          </a:prstGeom>
          <a:solidFill>
            <a:srgbClr val="FF66FF"/>
          </a:solidFill>
          <a:ln w="9525">
            <a:solidFill>
              <a:schemeClr val="hlink"/>
            </a:solidFill>
            <a:miter lim="800000"/>
            <a:headEnd/>
            <a:tailEnd/>
          </a:ln>
        </p:spPr>
        <p:txBody>
          <a:bodyPr wrap="none" lIns="92075" tIns="46038" rIns="92075" bIns="46038" anchor="ctr"/>
          <a:lstStyle/>
          <a:p>
            <a:endParaRPr lang="zh-CN" altLang="en-US"/>
          </a:p>
        </p:txBody>
      </p:sp>
      <p:sp>
        <p:nvSpPr>
          <p:cNvPr id="325717" name="Text Box 47"/>
          <p:cNvSpPr txBox="1">
            <a:spLocks noChangeArrowheads="1"/>
          </p:cNvSpPr>
          <p:nvPr/>
        </p:nvSpPr>
        <p:spPr bwMode="auto">
          <a:xfrm>
            <a:off x="493713" y="2066925"/>
            <a:ext cx="725487" cy="304800"/>
          </a:xfrm>
          <a:prstGeom prst="rect">
            <a:avLst/>
          </a:prstGeom>
          <a:noFill/>
          <a:ln w="9525">
            <a:noFill/>
            <a:miter lim="800000"/>
            <a:headEnd/>
            <a:tailEnd/>
          </a:ln>
        </p:spPr>
        <p:txBody>
          <a:bodyPr wrap="none">
            <a:spAutoFit/>
          </a:bodyPr>
          <a:lstStyle/>
          <a:p>
            <a:r>
              <a:rPr kumimoji="1" lang="en-US" altLang="zh-CN" sz="1400" b="1" i="0">
                <a:latin typeface="Tahoma" pitchFamily="34" charset="0"/>
              </a:rPr>
              <a:t>Wafer</a:t>
            </a:r>
          </a:p>
        </p:txBody>
      </p:sp>
      <p:sp>
        <p:nvSpPr>
          <p:cNvPr id="325718" name="Text Box 48"/>
          <p:cNvSpPr txBox="1">
            <a:spLocks noChangeArrowheads="1"/>
          </p:cNvSpPr>
          <p:nvPr/>
        </p:nvSpPr>
        <p:spPr bwMode="auto">
          <a:xfrm>
            <a:off x="2743200" y="1320800"/>
            <a:ext cx="590550" cy="336550"/>
          </a:xfrm>
          <a:prstGeom prst="rect">
            <a:avLst/>
          </a:prstGeom>
          <a:noFill/>
          <a:ln w="9525">
            <a:noFill/>
            <a:miter lim="800000"/>
            <a:headEnd/>
            <a:tailEnd/>
          </a:ln>
        </p:spPr>
        <p:txBody>
          <a:bodyPr wrap="none">
            <a:spAutoFit/>
          </a:bodyPr>
          <a:lstStyle/>
          <a:p>
            <a:r>
              <a:rPr kumimoji="1" lang="zh-CN" altLang="en-US" sz="1600" i="0">
                <a:solidFill>
                  <a:srgbClr val="000099"/>
                </a:solidFill>
                <a:latin typeface="Tahoma" pitchFamily="34" charset="0"/>
              </a:rPr>
              <a:t>切割</a:t>
            </a:r>
          </a:p>
        </p:txBody>
      </p:sp>
      <p:sp>
        <p:nvSpPr>
          <p:cNvPr id="325719" name="Text Box 49"/>
          <p:cNvSpPr txBox="1">
            <a:spLocks noChangeArrowheads="1"/>
          </p:cNvSpPr>
          <p:nvPr/>
        </p:nvSpPr>
        <p:spPr bwMode="auto">
          <a:xfrm>
            <a:off x="4895850" y="1320800"/>
            <a:ext cx="590550" cy="336550"/>
          </a:xfrm>
          <a:prstGeom prst="rect">
            <a:avLst/>
          </a:prstGeom>
          <a:noFill/>
          <a:ln w="9525">
            <a:noFill/>
            <a:miter lim="800000"/>
            <a:headEnd/>
            <a:tailEnd/>
          </a:ln>
        </p:spPr>
        <p:txBody>
          <a:bodyPr wrap="none">
            <a:spAutoFit/>
          </a:bodyPr>
          <a:lstStyle/>
          <a:p>
            <a:r>
              <a:rPr kumimoji="1" lang="zh-CN" altLang="en-US" sz="1600" i="0">
                <a:solidFill>
                  <a:srgbClr val="000099"/>
                </a:solidFill>
                <a:latin typeface="Tahoma" pitchFamily="34" charset="0"/>
              </a:rPr>
              <a:t>贴片</a:t>
            </a:r>
          </a:p>
        </p:txBody>
      </p:sp>
      <p:sp>
        <p:nvSpPr>
          <p:cNvPr id="325720" name="Text Box 50"/>
          <p:cNvSpPr txBox="1">
            <a:spLocks noChangeArrowheads="1"/>
          </p:cNvSpPr>
          <p:nvPr/>
        </p:nvSpPr>
        <p:spPr bwMode="auto">
          <a:xfrm>
            <a:off x="6807200" y="1368425"/>
            <a:ext cx="1336675" cy="336550"/>
          </a:xfrm>
          <a:prstGeom prst="rect">
            <a:avLst/>
          </a:prstGeom>
          <a:noFill/>
          <a:ln w="9525">
            <a:noFill/>
            <a:miter lim="800000"/>
            <a:headEnd/>
            <a:tailEnd/>
          </a:ln>
        </p:spPr>
        <p:txBody>
          <a:bodyPr wrap="none">
            <a:spAutoFit/>
          </a:bodyPr>
          <a:lstStyle/>
          <a:p>
            <a:r>
              <a:rPr kumimoji="1" lang="zh-CN" altLang="en-US" sz="1600" i="0">
                <a:solidFill>
                  <a:srgbClr val="000099"/>
                </a:solidFill>
                <a:latin typeface="Tahoma" pitchFamily="34" charset="0"/>
              </a:rPr>
              <a:t>打线</a:t>
            </a:r>
            <a:r>
              <a:rPr kumimoji="1" lang="en-US" altLang="zh-CN" sz="1600" i="0">
                <a:solidFill>
                  <a:srgbClr val="000099"/>
                </a:solidFill>
                <a:latin typeface="Tahoma" pitchFamily="34" charset="0"/>
              </a:rPr>
              <a:t>&amp;</a:t>
            </a:r>
            <a:r>
              <a:rPr kumimoji="1" lang="zh-CN" altLang="en-US" sz="1600" i="0">
                <a:solidFill>
                  <a:srgbClr val="000099"/>
                </a:solidFill>
                <a:latin typeface="Tahoma" pitchFamily="34" charset="0"/>
              </a:rPr>
              <a:t>打金线</a:t>
            </a:r>
          </a:p>
        </p:txBody>
      </p:sp>
      <p:sp>
        <p:nvSpPr>
          <p:cNvPr id="325721" name="Text Box 51"/>
          <p:cNvSpPr txBox="1">
            <a:spLocks noChangeArrowheads="1"/>
          </p:cNvSpPr>
          <p:nvPr/>
        </p:nvSpPr>
        <p:spPr bwMode="auto">
          <a:xfrm>
            <a:off x="3032125" y="1249363"/>
            <a:ext cx="184150" cy="457200"/>
          </a:xfrm>
          <a:prstGeom prst="rect">
            <a:avLst/>
          </a:prstGeom>
          <a:noFill/>
          <a:ln w="9525">
            <a:noFill/>
            <a:miter lim="800000"/>
            <a:headEnd/>
            <a:tailEnd/>
          </a:ln>
        </p:spPr>
        <p:txBody>
          <a:bodyPr wrap="none">
            <a:spAutoFit/>
          </a:bodyPr>
          <a:lstStyle/>
          <a:p>
            <a:endParaRPr kumimoji="1" lang="zh-CN" altLang="en-US" sz="2400" i="0">
              <a:latin typeface="Tahoma" pitchFamily="34" charset="0"/>
            </a:endParaRPr>
          </a:p>
        </p:txBody>
      </p:sp>
      <p:sp>
        <p:nvSpPr>
          <p:cNvPr id="325722" name="Text Box 52"/>
          <p:cNvSpPr txBox="1">
            <a:spLocks noChangeArrowheads="1"/>
          </p:cNvSpPr>
          <p:nvPr/>
        </p:nvSpPr>
        <p:spPr bwMode="auto">
          <a:xfrm>
            <a:off x="1905000" y="3362325"/>
            <a:ext cx="590550" cy="336550"/>
          </a:xfrm>
          <a:prstGeom prst="rect">
            <a:avLst/>
          </a:prstGeom>
          <a:noFill/>
          <a:ln w="9525">
            <a:noFill/>
            <a:miter lim="800000"/>
            <a:headEnd/>
            <a:tailEnd/>
          </a:ln>
        </p:spPr>
        <p:txBody>
          <a:bodyPr wrap="none">
            <a:spAutoFit/>
          </a:bodyPr>
          <a:lstStyle/>
          <a:p>
            <a:r>
              <a:rPr kumimoji="1" lang="zh-CN" altLang="en-US" sz="1600" i="0">
                <a:solidFill>
                  <a:srgbClr val="000099"/>
                </a:solidFill>
                <a:latin typeface="Tahoma" pitchFamily="34" charset="0"/>
              </a:rPr>
              <a:t>塑模</a:t>
            </a:r>
          </a:p>
        </p:txBody>
      </p:sp>
      <p:sp>
        <p:nvSpPr>
          <p:cNvPr id="325723" name="Text Box 53"/>
          <p:cNvSpPr txBox="1">
            <a:spLocks noChangeArrowheads="1"/>
          </p:cNvSpPr>
          <p:nvPr/>
        </p:nvSpPr>
        <p:spPr bwMode="auto">
          <a:xfrm>
            <a:off x="4343400" y="3362325"/>
            <a:ext cx="793750" cy="336550"/>
          </a:xfrm>
          <a:prstGeom prst="rect">
            <a:avLst/>
          </a:prstGeom>
          <a:noFill/>
          <a:ln w="9525">
            <a:noFill/>
            <a:miter lim="800000"/>
            <a:headEnd/>
            <a:tailEnd/>
          </a:ln>
        </p:spPr>
        <p:txBody>
          <a:bodyPr wrap="none">
            <a:spAutoFit/>
          </a:bodyPr>
          <a:lstStyle/>
          <a:p>
            <a:r>
              <a:rPr kumimoji="1" lang="zh-CN" altLang="en-US" sz="1600" i="0">
                <a:solidFill>
                  <a:srgbClr val="000099"/>
                </a:solidFill>
                <a:latin typeface="Tahoma" pitchFamily="34" charset="0"/>
              </a:rPr>
              <a:t>贴锡球</a:t>
            </a:r>
          </a:p>
        </p:txBody>
      </p:sp>
      <p:sp>
        <p:nvSpPr>
          <p:cNvPr id="325724" name="Text Box 54"/>
          <p:cNvSpPr txBox="1">
            <a:spLocks noChangeArrowheads="1"/>
          </p:cNvSpPr>
          <p:nvPr/>
        </p:nvSpPr>
        <p:spPr bwMode="auto">
          <a:xfrm>
            <a:off x="7315200" y="3362325"/>
            <a:ext cx="793750" cy="336550"/>
          </a:xfrm>
          <a:prstGeom prst="rect">
            <a:avLst/>
          </a:prstGeom>
          <a:noFill/>
          <a:ln w="9525">
            <a:noFill/>
            <a:miter lim="800000"/>
            <a:headEnd/>
            <a:tailEnd/>
          </a:ln>
        </p:spPr>
        <p:txBody>
          <a:bodyPr wrap="none">
            <a:spAutoFit/>
          </a:bodyPr>
          <a:lstStyle/>
          <a:p>
            <a:r>
              <a:rPr kumimoji="1" lang="zh-CN" altLang="en-US" sz="1600" i="0">
                <a:solidFill>
                  <a:srgbClr val="000099"/>
                </a:solidFill>
                <a:latin typeface="Tahoma" pitchFamily="34" charset="0"/>
              </a:rPr>
              <a:t>单颗化</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6225" name="Picture 2"/>
          <p:cNvPicPr>
            <a:picLocks noChangeAspect="1" noChangeArrowheads="1"/>
          </p:cNvPicPr>
          <p:nvPr/>
        </p:nvPicPr>
        <p:blipFill>
          <a:blip r:embed="rId2"/>
          <a:srcRect/>
          <a:stretch>
            <a:fillRect/>
          </a:stretch>
        </p:blipFill>
        <p:spPr bwMode="auto">
          <a:xfrm>
            <a:off x="1143000" y="2286000"/>
            <a:ext cx="6248400" cy="3856038"/>
          </a:xfrm>
          <a:prstGeom prst="rect">
            <a:avLst/>
          </a:prstGeom>
          <a:noFill/>
          <a:ln w="9525">
            <a:noFill/>
            <a:miter lim="800000"/>
            <a:headEnd/>
            <a:tailEnd/>
          </a:ln>
        </p:spPr>
      </p:pic>
      <p:sp>
        <p:nvSpPr>
          <p:cNvPr id="436226" name="Line 3"/>
          <p:cNvSpPr>
            <a:spLocks noChangeShapeType="1"/>
          </p:cNvSpPr>
          <p:nvPr/>
        </p:nvSpPr>
        <p:spPr bwMode="auto">
          <a:xfrm flipH="1">
            <a:off x="6400800" y="2895600"/>
            <a:ext cx="1524000" cy="1219200"/>
          </a:xfrm>
          <a:prstGeom prst="line">
            <a:avLst/>
          </a:prstGeom>
          <a:noFill/>
          <a:ln w="9525">
            <a:solidFill>
              <a:schemeClr val="hlink"/>
            </a:solidFill>
            <a:miter lim="800000"/>
            <a:headEnd/>
            <a:tailEnd type="triangle" w="med" len="med"/>
          </a:ln>
        </p:spPr>
        <p:txBody>
          <a:bodyPr wrap="none"/>
          <a:lstStyle/>
          <a:p>
            <a:endParaRPr lang="zh-CN" altLang="en-US"/>
          </a:p>
        </p:txBody>
      </p:sp>
      <p:sp>
        <p:nvSpPr>
          <p:cNvPr id="436227" name="Line 4"/>
          <p:cNvSpPr>
            <a:spLocks noChangeShapeType="1"/>
          </p:cNvSpPr>
          <p:nvPr/>
        </p:nvSpPr>
        <p:spPr bwMode="auto">
          <a:xfrm>
            <a:off x="4724400" y="1676400"/>
            <a:ext cx="0" cy="2209800"/>
          </a:xfrm>
          <a:prstGeom prst="line">
            <a:avLst/>
          </a:prstGeom>
          <a:noFill/>
          <a:ln w="9525">
            <a:solidFill>
              <a:schemeClr val="hlink"/>
            </a:solidFill>
            <a:miter lim="800000"/>
            <a:headEnd/>
            <a:tailEnd type="triangle" w="med" len="med"/>
          </a:ln>
        </p:spPr>
        <p:txBody>
          <a:bodyPr wrap="none"/>
          <a:lstStyle/>
          <a:p>
            <a:endParaRPr lang="zh-CN" altLang="en-US"/>
          </a:p>
        </p:txBody>
      </p:sp>
      <p:sp>
        <p:nvSpPr>
          <p:cNvPr id="436228" name="Text Box 5"/>
          <p:cNvSpPr txBox="1">
            <a:spLocks noChangeArrowheads="1"/>
          </p:cNvSpPr>
          <p:nvPr/>
        </p:nvSpPr>
        <p:spPr bwMode="auto">
          <a:xfrm>
            <a:off x="4098925" y="1176338"/>
            <a:ext cx="938213" cy="457200"/>
          </a:xfrm>
          <a:prstGeom prst="rect">
            <a:avLst/>
          </a:prstGeom>
          <a:noFill/>
          <a:ln w="9525">
            <a:noFill/>
            <a:miter lim="800000"/>
            <a:headEnd/>
            <a:tailEnd/>
          </a:ln>
        </p:spPr>
        <p:txBody>
          <a:bodyPr wrap="none">
            <a:spAutoFit/>
          </a:bodyPr>
          <a:lstStyle/>
          <a:p>
            <a:r>
              <a:rPr kumimoji="1" lang="en-US" altLang="zh-CN" sz="2400" i="0">
                <a:solidFill>
                  <a:srgbClr val="000099"/>
                </a:solidFill>
                <a:latin typeface="Tahoma" pitchFamily="34" charset="0"/>
              </a:rPr>
              <a:t>wafer</a:t>
            </a:r>
          </a:p>
        </p:txBody>
      </p:sp>
      <p:sp>
        <p:nvSpPr>
          <p:cNvPr id="436229" name="Text Box 6"/>
          <p:cNvSpPr txBox="1">
            <a:spLocks noChangeArrowheads="1"/>
          </p:cNvSpPr>
          <p:nvPr/>
        </p:nvSpPr>
        <p:spPr bwMode="auto">
          <a:xfrm>
            <a:off x="7848600" y="2438400"/>
            <a:ext cx="1044575" cy="701675"/>
          </a:xfrm>
          <a:prstGeom prst="rect">
            <a:avLst/>
          </a:prstGeom>
          <a:noFill/>
          <a:ln w="9525">
            <a:noFill/>
            <a:miter lim="800000"/>
            <a:headEnd/>
            <a:tailEnd/>
          </a:ln>
        </p:spPr>
        <p:txBody>
          <a:bodyPr>
            <a:spAutoFit/>
          </a:bodyPr>
          <a:lstStyle/>
          <a:p>
            <a:pPr>
              <a:spcBef>
                <a:spcPct val="50000"/>
              </a:spcBef>
            </a:pPr>
            <a:r>
              <a:rPr kumimoji="1" lang="zh-CN" altLang="en-US" i="0">
                <a:solidFill>
                  <a:srgbClr val="000099"/>
                </a:solidFill>
                <a:latin typeface="Tahoma" pitchFamily="34" charset="0"/>
              </a:rPr>
              <a:t>钢制框架</a:t>
            </a:r>
          </a:p>
        </p:txBody>
      </p:sp>
      <p:sp>
        <p:nvSpPr>
          <p:cNvPr id="436230" name="Rectangle 7"/>
          <p:cNvSpPr>
            <a:spLocks noChangeArrowheads="1"/>
          </p:cNvSpPr>
          <p:nvPr/>
        </p:nvSpPr>
        <p:spPr bwMode="auto">
          <a:xfrm>
            <a:off x="341313" y="617538"/>
            <a:ext cx="7793037" cy="554037"/>
          </a:xfrm>
          <a:prstGeom prst="rect">
            <a:avLst/>
          </a:prstGeom>
          <a:noFill/>
          <a:ln w="9525">
            <a:noFill/>
            <a:miter lim="800000"/>
            <a:headEnd/>
            <a:tailEnd/>
          </a:ln>
        </p:spPr>
        <p:txBody>
          <a:bodyPr anchor="b"/>
          <a:lstStyle/>
          <a:p>
            <a:pPr eaLnBrk="0" hangingPunct="0">
              <a:lnSpc>
                <a:spcPct val="85000"/>
              </a:lnSpc>
            </a:pPr>
            <a:r>
              <a:rPr lang="en-US" altLang="zh-CN" sz="3200" i="0">
                <a:solidFill>
                  <a:schemeClr val="accent2"/>
                </a:solidFill>
                <a:latin typeface="Helvetica 55 Roman"/>
                <a:ea typeface="MS PGothic" pitchFamily="34" charset="-128"/>
              </a:rPr>
              <a:t>1. </a:t>
            </a:r>
            <a:r>
              <a:rPr lang="zh-CN" altLang="en-US" sz="3200" i="0">
                <a:solidFill>
                  <a:schemeClr val="accent2"/>
                </a:solidFill>
                <a:latin typeface="Helvetica 55 Roman"/>
                <a:ea typeface="MS PGothic" pitchFamily="34" charset="-128"/>
              </a:rPr>
              <a:t>晶圆的粘片与切割</a:t>
            </a:r>
            <a:endParaRPr lang="en-US" altLang="zh-CN" sz="3200" i="0">
              <a:solidFill>
                <a:schemeClr val="accent2"/>
              </a:solidFill>
              <a:latin typeface="Helvetica 55 Roman"/>
              <a:ea typeface="MS PGothic" pitchFamily="34" charset="-128"/>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7249" name="Picture 2" descr="saw_pro"/>
          <p:cNvPicPr>
            <a:picLocks noChangeAspect="1" noChangeArrowheads="1"/>
          </p:cNvPicPr>
          <p:nvPr/>
        </p:nvPicPr>
        <p:blipFill>
          <a:blip r:embed="rId2">
            <a:lum bright="18000"/>
          </a:blip>
          <a:srcRect/>
          <a:stretch>
            <a:fillRect/>
          </a:stretch>
        </p:blipFill>
        <p:spPr bwMode="auto">
          <a:xfrm>
            <a:off x="1763713" y="908050"/>
            <a:ext cx="6010275" cy="5422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8273" name="Picture 2"/>
          <p:cNvPicPr>
            <a:picLocks noChangeAspect="1" noChangeArrowheads="1"/>
          </p:cNvPicPr>
          <p:nvPr/>
        </p:nvPicPr>
        <p:blipFill>
          <a:blip r:embed="rId2"/>
          <a:srcRect/>
          <a:stretch>
            <a:fillRect/>
          </a:stretch>
        </p:blipFill>
        <p:spPr bwMode="auto">
          <a:xfrm>
            <a:off x="1219200" y="2133600"/>
            <a:ext cx="6477000" cy="4337050"/>
          </a:xfrm>
          <a:prstGeom prst="rect">
            <a:avLst/>
          </a:prstGeom>
          <a:noFill/>
          <a:ln w="9525">
            <a:noFill/>
            <a:miter lim="800000"/>
            <a:headEnd/>
            <a:tailEnd/>
          </a:ln>
        </p:spPr>
      </p:pic>
      <p:sp>
        <p:nvSpPr>
          <p:cNvPr id="438274" name="Text Box 3"/>
          <p:cNvSpPr txBox="1">
            <a:spLocks noChangeArrowheads="1"/>
          </p:cNvSpPr>
          <p:nvPr/>
        </p:nvSpPr>
        <p:spPr bwMode="auto">
          <a:xfrm>
            <a:off x="914400" y="1176338"/>
            <a:ext cx="2046288" cy="457200"/>
          </a:xfrm>
          <a:prstGeom prst="rect">
            <a:avLst/>
          </a:prstGeom>
          <a:noFill/>
          <a:ln w="9525">
            <a:noFill/>
            <a:miter lim="800000"/>
            <a:headEnd/>
            <a:tailEnd/>
          </a:ln>
        </p:spPr>
        <p:txBody>
          <a:bodyPr wrap="none">
            <a:spAutoFit/>
          </a:bodyPr>
          <a:lstStyle/>
          <a:p>
            <a:r>
              <a:rPr kumimoji="1" lang="en-US" altLang="zh-CN" sz="2400" i="0">
                <a:solidFill>
                  <a:srgbClr val="000099"/>
                </a:solidFill>
                <a:latin typeface="Tahoma" pitchFamily="34" charset="0"/>
              </a:rPr>
              <a:t>Wafer Sawing</a:t>
            </a:r>
          </a:p>
        </p:txBody>
      </p:sp>
      <p:sp>
        <p:nvSpPr>
          <p:cNvPr id="438275" name="Line 4"/>
          <p:cNvSpPr>
            <a:spLocks noChangeShapeType="1"/>
          </p:cNvSpPr>
          <p:nvPr/>
        </p:nvSpPr>
        <p:spPr bwMode="auto">
          <a:xfrm flipH="1">
            <a:off x="5943600" y="3657600"/>
            <a:ext cx="2286000" cy="1066800"/>
          </a:xfrm>
          <a:prstGeom prst="line">
            <a:avLst/>
          </a:prstGeom>
          <a:noFill/>
          <a:ln w="9525">
            <a:solidFill>
              <a:schemeClr val="hlink"/>
            </a:solidFill>
            <a:miter lim="800000"/>
            <a:headEnd/>
            <a:tailEnd type="triangle" w="med" len="med"/>
          </a:ln>
        </p:spPr>
        <p:txBody>
          <a:bodyPr wrap="none"/>
          <a:lstStyle/>
          <a:p>
            <a:endParaRPr lang="zh-CN" altLang="en-US"/>
          </a:p>
        </p:txBody>
      </p:sp>
      <p:sp>
        <p:nvSpPr>
          <p:cNvPr id="438276" name="Line 5"/>
          <p:cNvSpPr>
            <a:spLocks noChangeShapeType="1"/>
          </p:cNvSpPr>
          <p:nvPr/>
        </p:nvSpPr>
        <p:spPr bwMode="auto">
          <a:xfrm flipH="1" flipV="1">
            <a:off x="7010400" y="5562600"/>
            <a:ext cx="1676400" cy="304800"/>
          </a:xfrm>
          <a:prstGeom prst="line">
            <a:avLst/>
          </a:prstGeom>
          <a:noFill/>
          <a:ln w="9525">
            <a:solidFill>
              <a:schemeClr val="hlink"/>
            </a:solidFill>
            <a:miter lim="800000"/>
            <a:headEnd/>
            <a:tailEnd type="triangle" w="med" len="med"/>
          </a:ln>
        </p:spPr>
        <p:txBody>
          <a:bodyPr wrap="none"/>
          <a:lstStyle/>
          <a:p>
            <a:endParaRPr lang="zh-CN" altLang="en-US"/>
          </a:p>
        </p:txBody>
      </p:sp>
      <p:sp>
        <p:nvSpPr>
          <p:cNvPr id="438277" name="Line 6"/>
          <p:cNvSpPr>
            <a:spLocks noChangeShapeType="1"/>
          </p:cNvSpPr>
          <p:nvPr/>
        </p:nvSpPr>
        <p:spPr bwMode="auto">
          <a:xfrm>
            <a:off x="838200" y="4038600"/>
            <a:ext cx="2057400" cy="838200"/>
          </a:xfrm>
          <a:prstGeom prst="line">
            <a:avLst/>
          </a:prstGeom>
          <a:noFill/>
          <a:ln w="9525">
            <a:solidFill>
              <a:schemeClr val="hlink"/>
            </a:solidFill>
            <a:miter lim="800000"/>
            <a:headEnd/>
            <a:tailEnd type="triangle" w="med" len="med"/>
          </a:ln>
        </p:spPr>
        <p:txBody>
          <a:bodyPr wrap="none"/>
          <a:lstStyle/>
          <a:p>
            <a:endParaRPr lang="zh-CN" altLang="en-US"/>
          </a:p>
        </p:txBody>
      </p:sp>
      <p:sp>
        <p:nvSpPr>
          <p:cNvPr id="438278" name="Text Box 7"/>
          <p:cNvSpPr txBox="1">
            <a:spLocks noChangeArrowheads="1"/>
          </p:cNvSpPr>
          <p:nvPr/>
        </p:nvSpPr>
        <p:spPr bwMode="auto">
          <a:xfrm>
            <a:off x="8213725" y="3425825"/>
            <a:ext cx="692150" cy="396875"/>
          </a:xfrm>
          <a:prstGeom prst="rect">
            <a:avLst/>
          </a:prstGeom>
          <a:noFill/>
          <a:ln w="9525">
            <a:noFill/>
            <a:miter lim="800000"/>
            <a:headEnd/>
            <a:tailEnd/>
          </a:ln>
        </p:spPr>
        <p:txBody>
          <a:bodyPr wrap="none">
            <a:spAutoFit/>
          </a:bodyPr>
          <a:lstStyle/>
          <a:p>
            <a:r>
              <a:rPr kumimoji="1" lang="zh-CN" altLang="en-US" i="0">
                <a:solidFill>
                  <a:srgbClr val="000099"/>
                </a:solidFill>
                <a:latin typeface="Tahoma" pitchFamily="34" charset="0"/>
              </a:rPr>
              <a:t>割刀</a:t>
            </a:r>
          </a:p>
        </p:txBody>
      </p:sp>
      <p:sp>
        <p:nvSpPr>
          <p:cNvPr id="438279" name="Text Box 8"/>
          <p:cNvSpPr txBox="1">
            <a:spLocks noChangeArrowheads="1"/>
          </p:cNvSpPr>
          <p:nvPr/>
        </p:nvSpPr>
        <p:spPr bwMode="auto">
          <a:xfrm>
            <a:off x="7924800" y="5791200"/>
            <a:ext cx="1200150" cy="396875"/>
          </a:xfrm>
          <a:prstGeom prst="rect">
            <a:avLst/>
          </a:prstGeom>
          <a:noFill/>
          <a:ln w="9525">
            <a:noFill/>
            <a:miter lim="800000"/>
            <a:headEnd/>
            <a:tailEnd/>
          </a:ln>
        </p:spPr>
        <p:txBody>
          <a:bodyPr wrap="none">
            <a:spAutoFit/>
          </a:bodyPr>
          <a:lstStyle/>
          <a:p>
            <a:r>
              <a:rPr kumimoji="1" lang="zh-CN" altLang="en-US" i="0">
                <a:solidFill>
                  <a:srgbClr val="000099"/>
                </a:solidFill>
                <a:latin typeface="Tahoma" pitchFamily="34" charset="0"/>
              </a:rPr>
              <a:t>蓝色胶带</a:t>
            </a:r>
          </a:p>
        </p:txBody>
      </p:sp>
      <p:sp>
        <p:nvSpPr>
          <p:cNvPr id="438280" name="Text Box 9"/>
          <p:cNvSpPr txBox="1">
            <a:spLocks noChangeArrowheads="1"/>
          </p:cNvSpPr>
          <p:nvPr/>
        </p:nvSpPr>
        <p:spPr bwMode="auto">
          <a:xfrm>
            <a:off x="130175" y="3641725"/>
            <a:ext cx="1200150" cy="701675"/>
          </a:xfrm>
          <a:prstGeom prst="rect">
            <a:avLst/>
          </a:prstGeom>
          <a:noFill/>
          <a:ln w="9525">
            <a:noFill/>
            <a:miter lim="800000"/>
            <a:headEnd/>
            <a:tailEnd/>
          </a:ln>
        </p:spPr>
        <p:txBody>
          <a:bodyPr wrap="none">
            <a:spAutoFit/>
          </a:bodyPr>
          <a:lstStyle/>
          <a:p>
            <a:r>
              <a:rPr kumimoji="1" lang="en-US" altLang="zh-CN" i="0">
                <a:solidFill>
                  <a:srgbClr val="000099"/>
                </a:solidFill>
                <a:latin typeface="Tahoma" pitchFamily="34" charset="0"/>
              </a:rPr>
              <a:t>DI water</a:t>
            </a:r>
          </a:p>
          <a:p>
            <a:r>
              <a:rPr kumimoji="1" lang="zh-CN" altLang="en-US" i="0">
                <a:solidFill>
                  <a:srgbClr val="000099"/>
                </a:solidFill>
                <a:latin typeface="Tahoma" pitchFamily="34" charset="0"/>
              </a:rPr>
              <a:t>去离子水</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Text Box 2"/>
          <p:cNvSpPr txBox="1">
            <a:spLocks noChangeArrowheads="1"/>
          </p:cNvSpPr>
          <p:nvPr/>
        </p:nvSpPr>
        <p:spPr bwMode="auto">
          <a:xfrm>
            <a:off x="334963" y="3632200"/>
            <a:ext cx="3322637" cy="825500"/>
          </a:xfrm>
          <a:prstGeom prst="rect">
            <a:avLst/>
          </a:prstGeom>
          <a:noFill/>
          <a:ln w="12700">
            <a:noFill/>
            <a:miter lim="800000"/>
            <a:headEnd type="none" w="sm" len="sm"/>
            <a:tailEnd type="none" w="sm" len="sm"/>
          </a:ln>
          <a:effectLst/>
        </p:spPr>
        <p:txBody>
          <a:bodyPr>
            <a:spAutoFit/>
          </a:bodyPr>
          <a:lstStyle/>
          <a:p>
            <a:pPr defTabSz="762000">
              <a:defRPr/>
            </a:pPr>
            <a:r>
              <a:rPr kumimoji="1" lang="ko-KR" altLang="en-US" sz="1600" b="1" i="0">
                <a:solidFill>
                  <a:schemeClr val="bg1"/>
                </a:solidFill>
                <a:effectLst>
                  <a:outerShdw blurRad="38100" dist="38100" dir="2700000" algn="tl">
                    <a:srgbClr val="C0C0C0"/>
                  </a:outerShdw>
                </a:effectLst>
                <a:latin typeface="Verdana" pitchFamily="34" charset="0"/>
                <a:ea typeface="DotumChe" pitchFamily="49" charset="-127"/>
              </a:rPr>
              <a:t>* </a:t>
            </a:r>
            <a:r>
              <a:rPr kumimoji="1" lang="zh-CN" altLang="en-US" sz="1600" b="1" i="0">
                <a:solidFill>
                  <a:schemeClr val="bg1"/>
                </a:solidFill>
                <a:effectLst>
                  <a:outerShdw blurRad="38100" dist="38100" dir="2700000" algn="tl">
                    <a:srgbClr val="C0C0C0"/>
                  </a:outerShdw>
                </a:effectLst>
                <a:latin typeface="Verdana" pitchFamily="34" charset="0"/>
              </a:rPr>
              <a:t>刀片转速</a:t>
            </a:r>
            <a:r>
              <a:rPr kumimoji="1" lang="ko-KR" altLang="en-US" sz="1600" b="1" i="0">
                <a:solidFill>
                  <a:schemeClr val="bg1"/>
                </a:solidFill>
                <a:effectLst>
                  <a:outerShdw blurRad="38100" dist="38100" dir="2700000" algn="tl">
                    <a:srgbClr val="C0C0C0"/>
                  </a:outerShdw>
                </a:effectLst>
                <a:latin typeface="Verdana" pitchFamily="34" charset="0"/>
                <a:ea typeface="DotumChe" pitchFamily="49" charset="-127"/>
              </a:rPr>
              <a:t> </a:t>
            </a:r>
            <a:r>
              <a:rPr kumimoji="1" lang="en-US" altLang="ko-KR" sz="1600" b="1" i="0">
                <a:solidFill>
                  <a:schemeClr val="bg1"/>
                </a:solidFill>
                <a:effectLst>
                  <a:outerShdw blurRad="38100" dist="38100" dir="2700000" algn="tl">
                    <a:srgbClr val="C0C0C0"/>
                  </a:outerShdw>
                </a:effectLst>
                <a:latin typeface="Verdana" pitchFamily="34" charset="0"/>
                <a:ea typeface="DotumChe" pitchFamily="49" charset="-127"/>
              </a:rPr>
              <a:t>: </a:t>
            </a:r>
          </a:p>
          <a:p>
            <a:pPr defTabSz="762000">
              <a:defRPr/>
            </a:pPr>
            <a:r>
              <a:rPr kumimoji="1" lang="en-US" altLang="ko-KR" sz="1600" b="1" i="0">
                <a:solidFill>
                  <a:schemeClr val="bg1"/>
                </a:solidFill>
                <a:effectLst>
                  <a:outerShdw blurRad="38100" dist="38100" dir="2700000" algn="tl">
                    <a:srgbClr val="C0C0C0"/>
                  </a:outerShdw>
                </a:effectLst>
                <a:latin typeface="Verdana" pitchFamily="34" charset="0"/>
                <a:ea typeface="DotumChe" pitchFamily="49" charset="-127"/>
              </a:rPr>
              <a:t>  </a:t>
            </a:r>
            <a:r>
              <a:rPr kumimoji="1" lang="en-US" altLang="ko-KR" sz="1600" b="1" i="0" u="sng">
                <a:solidFill>
                  <a:schemeClr val="bg1"/>
                </a:solidFill>
                <a:effectLst>
                  <a:outerShdw blurRad="38100" dist="38100" dir="2700000" algn="tl">
                    <a:srgbClr val="C0C0C0"/>
                  </a:outerShdw>
                </a:effectLst>
                <a:latin typeface="Verdana" pitchFamily="34" charset="0"/>
                <a:ea typeface="DotumChe" pitchFamily="49" charset="-127"/>
              </a:rPr>
              <a:t>30,000~40,000 rpm</a:t>
            </a:r>
          </a:p>
          <a:p>
            <a:pPr defTabSz="762000">
              <a:defRPr/>
            </a:pPr>
            <a:r>
              <a:rPr kumimoji="1" lang="en-US" altLang="ko-KR" sz="1600" b="1" i="0">
                <a:solidFill>
                  <a:schemeClr val="bg1"/>
                </a:solidFill>
                <a:effectLst>
                  <a:outerShdw blurRad="38100" dist="38100" dir="2700000" algn="tl">
                    <a:srgbClr val="C0C0C0"/>
                  </a:outerShdw>
                </a:effectLst>
                <a:latin typeface="Verdana" pitchFamily="34" charset="0"/>
                <a:ea typeface="DotumChe" pitchFamily="49" charset="-127"/>
              </a:rPr>
              <a:t>  Full Cutting(105%)</a:t>
            </a:r>
          </a:p>
        </p:txBody>
      </p:sp>
      <p:sp>
        <p:nvSpPr>
          <p:cNvPr id="329731" name="Text Box 3"/>
          <p:cNvSpPr txBox="1">
            <a:spLocks noChangeArrowheads="1"/>
          </p:cNvSpPr>
          <p:nvPr/>
        </p:nvSpPr>
        <p:spPr bwMode="auto">
          <a:xfrm>
            <a:off x="5043488" y="1323975"/>
            <a:ext cx="3816350" cy="1120775"/>
          </a:xfrm>
          <a:prstGeom prst="rect">
            <a:avLst/>
          </a:prstGeom>
          <a:noFill/>
          <a:ln w="12700">
            <a:noFill/>
            <a:miter lim="800000"/>
            <a:headEnd type="none" w="sm" len="sm"/>
            <a:tailEnd type="none" w="sm" len="sm"/>
          </a:ln>
          <a:effectLst/>
        </p:spPr>
        <p:txBody>
          <a:bodyPr>
            <a:spAutoFit/>
          </a:bodyPr>
          <a:lstStyle/>
          <a:p>
            <a:pPr defTabSz="762000">
              <a:lnSpc>
                <a:spcPct val="105000"/>
              </a:lnSpc>
              <a:defRPr/>
            </a:pPr>
            <a:r>
              <a:rPr kumimoji="1" lang="ko-KR" altLang="en-US" sz="1600" b="1" i="0">
                <a:solidFill>
                  <a:schemeClr val="bg1"/>
                </a:solidFill>
                <a:effectLst>
                  <a:outerShdw blurRad="38100" dist="38100" dir="2700000" algn="tl">
                    <a:srgbClr val="C0C0C0"/>
                  </a:outerShdw>
                </a:effectLst>
                <a:latin typeface="Verdana" pitchFamily="34" charset="0"/>
                <a:ea typeface="DotumChe" pitchFamily="49" charset="-127"/>
              </a:rPr>
              <a:t>* </a:t>
            </a:r>
            <a:r>
              <a:rPr kumimoji="1" lang="en-US" altLang="ko-KR" sz="1600" b="1" i="0">
                <a:solidFill>
                  <a:schemeClr val="bg1"/>
                </a:solidFill>
                <a:effectLst>
                  <a:outerShdw blurRad="38100" dist="38100" dir="2700000" algn="tl">
                    <a:srgbClr val="C0C0C0"/>
                  </a:outerShdw>
                </a:effectLst>
                <a:latin typeface="Verdana" pitchFamily="34" charset="0"/>
                <a:ea typeface="DotumChe" pitchFamily="49" charset="-127"/>
              </a:rPr>
              <a:t>DI Water</a:t>
            </a:r>
            <a:r>
              <a:rPr kumimoji="1" lang="zh-CN" altLang="en-US" sz="1600" b="1" i="0">
                <a:solidFill>
                  <a:schemeClr val="bg1"/>
                </a:solidFill>
                <a:effectLst>
                  <a:outerShdw blurRad="38100" dist="38100" dir="2700000" algn="tl">
                    <a:srgbClr val="C0C0C0"/>
                  </a:outerShdw>
                </a:effectLst>
                <a:latin typeface="Verdana" pitchFamily="34" charset="0"/>
              </a:rPr>
              <a:t>（去离子水的作用）：</a:t>
            </a:r>
            <a:endParaRPr kumimoji="1" lang="ko-KR" altLang="en-US" sz="1600" b="1" i="0">
              <a:solidFill>
                <a:schemeClr val="bg1"/>
              </a:solidFill>
              <a:effectLst>
                <a:outerShdw blurRad="38100" dist="38100" dir="2700000" algn="tl">
                  <a:srgbClr val="C0C0C0"/>
                </a:outerShdw>
              </a:effectLst>
              <a:latin typeface="Verdana" pitchFamily="34" charset="0"/>
            </a:endParaRPr>
          </a:p>
          <a:p>
            <a:pPr defTabSz="762000">
              <a:lnSpc>
                <a:spcPct val="105000"/>
              </a:lnSpc>
              <a:defRPr/>
            </a:pPr>
            <a:r>
              <a:rPr kumimoji="1" lang="en-US" altLang="ko-KR" sz="1600" b="1" i="0">
                <a:solidFill>
                  <a:schemeClr val="bg1"/>
                </a:solidFill>
                <a:effectLst>
                  <a:outerShdw blurRad="38100" dist="38100" dir="2700000" algn="tl">
                    <a:srgbClr val="C0C0C0"/>
                  </a:outerShdw>
                </a:effectLst>
                <a:latin typeface="Verdana" pitchFamily="34" charset="0"/>
                <a:ea typeface="DotumChe" pitchFamily="49" charset="-127"/>
              </a:rPr>
              <a:t>   </a:t>
            </a:r>
            <a:r>
              <a:rPr kumimoji="1" lang="zh-CN" altLang="en-US" sz="1600" b="1" i="0">
                <a:solidFill>
                  <a:schemeClr val="bg1"/>
                </a:solidFill>
                <a:effectLst>
                  <a:outerShdw blurRad="38100" dist="38100" dir="2700000" algn="tl">
                    <a:srgbClr val="C0C0C0"/>
                  </a:outerShdw>
                </a:effectLst>
                <a:latin typeface="Verdana" pitchFamily="34" charset="0"/>
              </a:rPr>
              <a:t>洗去硅的残留碎片</a:t>
            </a:r>
            <a:endParaRPr kumimoji="1" lang="en-US" altLang="ko-KR" sz="1600" b="1" i="0">
              <a:solidFill>
                <a:schemeClr val="bg1"/>
              </a:solidFill>
              <a:effectLst>
                <a:outerShdw blurRad="38100" dist="38100" dir="2700000" algn="tl">
                  <a:srgbClr val="C0C0C0"/>
                </a:outerShdw>
              </a:effectLst>
              <a:latin typeface="Verdana" pitchFamily="34" charset="0"/>
              <a:ea typeface="DotumChe" pitchFamily="49" charset="-127"/>
            </a:endParaRPr>
          </a:p>
          <a:p>
            <a:pPr defTabSz="762000">
              <a:lnSpc>
                <a:spcPct val="105000"/>
              </a:lnSpc>
              <a:defRPr/>
            </a:pPr>
            <a:r>
              <a:rPr kumimoji="1" lang="en-US" altLang="ko-KR" sz="1600" b="1" i="0">
                <a:solidFill>
                  <a:schemeClr val="bg1"/>
                </a:solidFill>
                <a:effectLst>
                  <a:outerShdw blurRad="38100" dist="38100" dir="2700000" algn="tl">
                    <a:srgbClr val="C0C0C0"/>
                  </a:outerShdw>
                </a:effectLst>
                <a:latin typeface="Verdana" pitchFamily="34" charset="0"/>
                <a:ea typeface="DotumChe" pitchFamily="49" charset="-127"/>
              </a:rPr>
              <a:t>   </a:t>
            </a:r>
            <a:r>
              <a:rPr kumimoji="1" lang="zh-CN" altLang="en-US" sz="1600" b="1" i="0">
                <a:solidFill>
                  <a:schemeClr val="bg1"/>
                </a:solidFill>
                <a:effectLst>
                  <a:outerShdw blurRad="38100" dist="38100" dir="2700000" algn="tl">
                    <a:srgbClr val="C0C0C0"/>
                  </a:outerShdw>
                </a:effectLst>
                <a:latin typeface="Verdana" pitchFamily="34" charset="0"/>
              </a:rPr>
              <a:t>电阻系数</a:t>
            </a:r>
            <a:r>
              <a:rPr kumimoji="1" lang="en-US" altLang="ko-KR" sz="1600" b="1" i="0">
                <a:solidFill>
                  <a:schemeClr val="bg1"/>
                </a:solidFill>
                <a:effectLst>
                  <a:outerShdw blurRad="38100" dist="38100" dir="2700000" algn="tl">
                    <a:srgbClr val="C0C0C0"/>
                  </a:outerShdw>
                </a:effectLst>
                <a:latin typeface="Verdana" pitchFamily="34" charset="0"/>
                <a:ea typeface="DotumChe" pitchFamily="49" charset="-127"/>
              </a:rPr>
              <a:t> : 16~18 Mohm</a:t>
            </a:r>
          </a:p>
          <a:p>
            <a:pPr defTabSz="762000">
              <a:lnSpc>
                <a:spcPct val="105000"/>
              </a:lnSpc>
              <a:defRPr/>
            </a:pPr>
            <a:r>
              <a:rPr kumimoji="1" lang="en-US" altLang="ko-KR" sz="1600" b="1" i="0">
                <a:solidFill>
                  <a:schemeClr val="bg1"/>
                </a:solidFill>
                <a:effectLst>
                  <a:outerShdw blurRad="38100" dist="38100" dir="2700000" algn="tl">
                    <a:srgbClr val="C0C0C0"/>
                  </a:outerShdw>
                </a:effectLst>
                <a:latin typeface="Verdana" pitchFamily="34" charset="0"/>
                <a:ea typeface="DotumChe" pitchFamily="49" charset="-127"/>
              </a:rPr>
              <a:t>    </a:t>
            </a:r>
          </a:p>
        </p:txBody>
      </p:sp>
      <p:sp>
        <p:nvSpPr>
          <p:cNvPr id="329732" name="Text Box 4"/>
          <p:cNvSpPr txBox="1">
            <a:spLocks noChangeArrowheads="1"/>
          </p:cNvSpPr>
          <p:nvPr/>
        </p:nvSpPr>
        <p:spPr bwMode="auto">
          <a:xfrm>
            <a:off x="304800" y="1249363"/>
            <a:ext cx="2387600" cy="1803400"/>
          </a:xfrm>
          <a:prstGeom prst="rect">
            <a:avLst/>
          </a:prstGeom>
          <a:noFill/>
          <a:ln w="12700">
            <a:noFill/>
            <a:miter lim="800000"/>
            <a:headEnd type="none" w="sm" len="sm"/>
            <a:tailEnd type="none" w="sm" len="sm"/>
          </a:ln>
          <a:effectLst/>
        </p:spPr>
        <p:txBody>
          <a:bodyPr wrap="none">
            <a:spAutoFit/>
          </a:bodyPr>
          <a:lstStyle/>
          <a:p>
            <a:pPr defTabSz="762000">
              <a:buFontTx/>
              <a:buChar char="•"/>
              <a:defRPr/>
            </a:pPr>
            <a:r>
              <a:rPr kumimoji="1" lang="zh-CN" altLang="en-US" sz="1600" b="1" i="0">
                <a:solidFill>
                  <a:schemeClr val="bg1"/>
                </a:solidFill>
                <a:effectLst>
                  <a:outerShdw blurRad="38100" dist="38100" dir="2700000" algn="tl">
                    <a:srgbClr val="C0C0C0"/>
                  </a:outerShdw>
                </a:effectLst>
                <a:latin typeface="Verdana" pitchFamily="34" charset="0"/>
              </a:rPr>
              <a:t>水的冲洗速度</a:t>
            </a:r>
            <a:endParaRPr kumimoji="1" lang="ko-KR" altLang="en-US" sz="1600" b="1" i="0">
              <a:solidFill>
                <a:schemeClr val="bg1"/>
              </a:solidFill>
              <a:effectLst>
                <a:outerShdw blurRad="38100" dist="38100" dir="2700000" algn="tl">
                  <a:srgbClr val="C0C0C0"/>
                </a:outerShdw>
              </a:effectLst>
              <a:latin typeface="Verdana" pitchFamily="34" charset="0"/>
              <a:ea typeface="DotumChe" pitchFamily="49" charset="-127"/>
            </a:endParaRPr>
          </a:p>
          <a:p>
            <a:pPr defTabSz="762000">
              <a:defRPr/>
            </a:pPr>
            <a:r>
              <a:rPr kumimoji="1" lang="en-US" altLang="ko-KR" sz="1600" b="1" i="0">
                <a:solidFill>
                  <a:schemeClr val="bg1"/>
                </a:solidFill>
                <a:effectLst>
                  <a:outerShdw blurRad="38100" dist="38100" dir="2700000" algn="tl">
                    <a:srgbClr val="C0C0C0"/>
                  </a:outerShdw>
                </a:effectLst>
                <a:latin typeface="Verdana" pitchFamily="34" charset="0"/>
                <a:ea typeface="DotumChe" pitchFamily="49" charset="-127"/>
              </a:rPr>
              <a:t>  : 80~100 mm/sec</a:t>
            </a:r>
          </a:p>
          <a:p>
            <a:pPr defTabSz="762000">
              <a:defRPr/>
            </a:pPr>
            <a:endParaRPr kumimoji="1" lang="en-US" altLang="ko-KR" sz="1600" b="1" i="0">
              <a:solidFill>
                <a:schemeClr val="bg1"/>
              </a:solidFill>
              <a:effectLst>
                <a:outerShdw blurRad="38100" dist="38100" dir="2700000" algn="tl">
                  <a:srgbClr val="C0C0C0"/>
                </a:outerShdw>
              </a:effectLst>
              <a:latin typeface="Verdana" pitchFamily="34" charset="0"/>
              <a:ea typeface="DotumChe" pitchFamily="49" charset="-127"/>
            </a:endParaRPr>
          </a:p>
          <a:p>
            <a:pPr defTabSz="762000">
              <a:buClr>
                <a:schemeClr val="hlink"/>
              </a:buClr>
              <a:buFontTx/>
              <a:buChar char="•"/>
              <a:defRPr/>
            </a:pPr>
            <a:r>
              <a:rPr kumimoji="1" lang="en-US" altLang="ko-KR" sz="1600" b="1" i="0">
                <a:solidFill>
                  <a:schemeClr val="bg1"/>
                </a:solidFill>
                <a:effectLst>
                  <a:outerShdw blurRad="38100" dist="38100" dir="2700000" algn="tl">
                    <a:srgbClr val="C0C0C0"/>
                  </a:outerShdw>
                </a:effectLst>
                <a:latin typeface="Verdana" pitchFamily="34" charset="0"/>
                <a:ea typeface="DotumChe" pitchFamily="49" charset="-127"/>
              </a:rPr>
              <a:t> </a:t>
            </a:r>
            <a:r>
              <a:rPr kumimoji="1" lang="zh-CN" altLang="en-US" sz="1600" b="1" i="0">
                <a:solidFill>
                  <a:schemeClr val="bg1"/>
                </a:solidFill>
                <a:effectLst>
                  <a:outerShdw blurRad="38100" dist="38100" dir="2700000" algn="tl">
                    <a:srgbClr val="C0C0C0"/>
                  </a:outerShdw>
                </a:effectLst>
                <a:latin typeface="Verdana" pitchFamily="34" charset="0"/>
              </a:rPr>
              <a:t>切割方法：</a:t>
            </a:r>
          </a:p>
          <a:p>
            <a:pPr defTabSz="762000">
              <a:defRPr/>
            </a:pPr>
            <a:r>
              <a:rPr kumimoji="1" lang="en-US" altLang="ko-KR" sz="1600" b="1" i="0">
                <a:solidFill>
                  <a:schemeClr val="bg1"/>
                </a:solidFill>
                <a:effectLst>
                  <a:outerShdw blurRad="38100" dist="38100" dir="2700000" algn="tl">
                    <a:srgbClr val="C0C0C0"/>
                  </a:outerShdw>
                </a:effectLst>
                <a:latin typeface="Verdana" pitchFamily="34" charset="0"/>
                <a:ea typeface="DotumChe" pitchFamily="49" charset="-127"/>
              </a:rPr>
              <a:t>  : </a:t>
            </a:r>
            <a:r>
              <a:rPr kumimoji="1" lang="zh-CN" altLang="en-US" sz="1600" b="1" i="0">
                <a:solidFill>
                  <a:schemeClr val="bg1"/>
                </a:solidFill>
                <a:effectLst>
                  <a:outerShdw blurRad="38100" dist="38100" dir="2700000" algn="tl">
                    <a:srgbClr val="C0C0C0"/>
                  </a:outerShdw>
                </a:effectLst>
                <a:latin typeface="Verdana" pitchFamily="34" charset="0"/>
              </a:rPr>
              <a:t>单步切割（</a:t>
            </a:r>
            <a:r>
              <a:rPr kumimoji="1" lang="en-US" altLang="zh-CN" sz="1600" b="1" i="0">
                <a:solidFill>
                  <a:schemeClr val="bg1"/>
                </a:solidFill>
                <a:effectLst>
                  <a:outerShdw blurRad="38100" dist="38100" dir="2700000" algn="tl">
                    <a:srgbClr val="C0C0C0"/>
                  </a:outerShdw>
                </a:effectLst>
                <a:latin typeface="Verdana" pitchFamily="34" charset="0"/>
              </a:rPr>
              <a:t>single)</a:t>
            </a:r>
            <a:endParaRPr kumimoji="1" lang="en-US" altLang="ko-KR" sz="1600" b="1" i="0">
              <a:solidFill>
                <a:schemeClr val="bg1"/>
              </a:solidFill>
              <a:effectLst>
                <a:outerShdw blurRad="38100" dist="38100" dir="2700000" algn="tl">
                  <a:srgbClr val="C0C0C0"/>
                </a:outerShdw>
              </a:effectLst>
              <a:latin typeface="Verdana" pitchFamily="34" charset="0"/>
            </a:endParaRPr>
          </a:p>
          <a:p>
            <a:pPr defTabSz="762000">
              <a:defRPr/>
            </a:pPr>
            <a:r>
              <a:rPr kumimoji="1" lang="en-US" altLang="ko-KR" sz="1600" b="1" i="0">
                <a:solidFill>
                  <a:schemeClr val="bg1"/>
                </a:solidFill>
                <a:effectLst>
                  <a:outerShdw blurRad="38100" dist="38100" dir="2700000" algn="tl">
                    <a:srgbClr val="C0C0C0"/>
                  </a:outerShdw>
                </a:effectLst>
                <a:latin typeface="Verdana" pitchFamily="34" charset="0"/>
                <a:ea typeface="DotumChe" pitchFamily="49" charset="-127"/>
              </a:rPr>
              <a:t>    </a:t>
            </a:r>
            <a:r>
              <a:rPr kumimoji="1" lang="zh-CN" altLang="en-US" sz="1600" b="1" i="0">
                <a:solidFill>
                  <a:schemeClr val="bg1"/>
                </a:solidFill>
                <a:effectLst>
                  <a:outerShdw blurRad="38100" dist="38100" dir="2700000" algn="tl">
                    <a:srgbClr val="C0C0C0"/>
                  </a:outerShdw>
                </a:effectLst>
                <a:latin typeface="Verdana" pitchFamily="34" charset="0"/>
              </a:rPr>
              <a:t>分步切割</a:t>
            </a:r>
            <a:r>
              <a:rPr kumimoji="1" lang="ko-KR" altLang="en-US" sz="1600" b="1" i="0">
                <a:solidFill>
                  <a:schemeClr val="bg1"/>
                </a:solidFill>
                <a:effectLst>
                  <a:outerShdw blurRad="38100" dist="38100" dir="2700000" algn="tl">
                    <a:srgbClr val="C0C0C0"/>
                  </a:outerShdw>
                </a:effectLst>
                <a:latin typeface="Verdana" pitchFamily="34" charset="0"/>
                <a:ea typeface="DotumChe" pitchFamily="49" charset="-127"/>
              </a:rPr>
              <a:t> </a:t>
            </a:r>
            <a:r>
              <a:rPr kumimoji="1" lang="en-US" altLang="zh-CN" sz="1600" b="1" i="0">
                <a:solidFill>
                  <a:schemeClr val="bg1"/>
                </a:solidFill>
                <a:effectLst>
                  <a:outerShdw blurRad="38100" dist="38100" dir="2700000" algn="tl">
                    <a:srgbClr val="C0C0C0"/>
                  </a:outerShdw>
                </a:effectLst>
                <a:latin typeface="Verdana" pitchFamily="34" charset="0"/>
                <a:ea typeface="DotumChe" pitchFamily="49" charset="-127"/>
              </a:rPr>
              <a:t>(step )</a:t>
            </a:r>
            <a:endParaRPr kumimoji="1" lang="en-US" altLang="ko-KR" sz="1600" b="1" i="0">
              <a:solidFill>
                <a:schemeClr val="bg1"/>
              </a:solidFill>
              <a:effectLst>
                <a:outerShdw blurRad="38100" dist="38100" dir="2700000" algn="tl">
                  <a:srgbClr val="C0C0C0"/>
                </a:outerShdw>
              </a:effectLst>
              <a:latin typeface="Verdana" pitchFamily="34" charset="0"/>
              <a:ea typeface="DotumChe" pitchFamily="49" charset="-127"/>
            </a:endParaRPr>
          </a:p>
          <a:p>
            <a:pPr defTabSz="762000">
              <a:defRPr/>
            </a:pPr>
            <a:r>
              <a:rPr kumimoji="1" lang="en-US" altLang="ko-KR" sz="1600" b="1" i="0">
                <a:solidFill>
                  <a:schemeClr val="bg1"/>
                </a:solidFill>
                <a:effectLst>
                  <a:outerShdw blurRad="38100" dist="38100" dir="2700000" algn="tl">
                    <a:srgbClr val="C0C0C0"/>
                  </a:outerShdw>
                </a:effectLst>
                <a:latin typeface="Verdana" pitchFamily="34" charset="0"/>
                <a:ea typeface="DotumChe" pitchFamily="49" charset="-127"/>
              </a:rPr>
              <a:t>    </a:t>
            </a:r>
            <a:r>
              <a:rPr kumimoji="1" lang="zh-CN" altLang="en-US" sz="1600" b="1" i="0">
                <a:solidFill>
                  <a:schemeClr val="bg1"/>
                </a:solidFill>
                <a:effectLst>
                  <a:outerShdw blurRad="38100" dist="38100" dir="2700000" algn="tl">
                    <a:srgbClr val="C0C0C0"/>
                  </a:outerShdw>
                </a:effectLst>
                <a:latin typeface="Verdana" pitchFamily="34" charset="0"/>
              </a:rPr>
              <a:t>斜角切割 </a:t>
            </a:r>
            <a:r>
              <a:rPr kumimoji="1" lang="en-US" altLang="zh-CN" sz="1600" b="1" i="0">
                <a:solidFill>
                  <a:schemeClr val="bg1"/>
                </a:solidFill>
                <a:effectLst>
                  <a:outerShdw blurRad="38100" dist="38100" dir="2700000" algn="tl">
                    <a:srgbClr val="C0C0C0"/>
                  </a:outerShdw>
                </a:effectLst>
                <a:latin typeface="Verdana" pitchFamily="34" charset="0"/>
              </a:rPr>
              <a:t>(b</a:t>
            </a:r>
            <a:r>
              <a:rPr kumimoji="1" lang="en-US" altLang="ko-KR" sz="1600" b="1" i="0">
                <a:solidFill>
                  <a:schemeClr val="bg1"/>
                </a:solidFill>
                <a:effectLst>
                  <a:outerShdw blurRad="38100" dist="38100" dir="2700000" algn="tl">
                    <a:srgbClr val="C0C0C0"/>
                  </a:outerShdw>
                </a:effectLst>
                <a:latin typeface="Verdana" pitchFamily="34" charset="0"/>
                <a:ea typeface="DotumChe" pitchFamily="49" charset="-127"/>
              </a:rPr>
              <a:t>evel</a:t>
            </a:r>
            <a:r>
              <a:rPr kumimoji="1" lang="en-US" altLang="zh-CN" sz="1600" b="1" i="0">
                <a:solidFill>
                  <a:schemeClr val="bg1"/>
                </a:solidFill>
                <a:effectLst>
                  <a:outerShdw blurRad="38100" dist="38100" dir="2700000" algn="tl">
                    <a:srgbClr val="C0C0C0"/>
                  </a:outerShdw>
                </a:effectLst>
                <a:latin typeface="Verdana" pitchFamily="34" charset="0"/>
                <a:ea typeface="DotumChe" pitchFamily="49" charset="-127"/>
              </a:rPr>
              <a:t>) </a:t>
            </a:r>
            <a:endParaRPr kumimoji="1" lang="en-US" altLang="ko-KR" sz="1600" b="1" i="0">
              <a:solidFill>
                <a:schemeClr val="bg1"/>
              </a:solidFill>
              <a:effectLst>
                <a:outerShdw blurRad="38100" dist="38100" dir="2700000" algn="tl">
                  <a:srgbClr val="C0C0C0"/>
                </a:outerShdw>
              </a:effectLst>
              <a:latin typeface="Verdana" pitchFamily="34" charset="0"/>
              <a:ea typeface="DotumChe" pitchFamily="49" charset="-127"/>
            </a:endParaRPr>
          </a:p>
        </p:txBody>
      </p:sp>
      <p:grpSp>
        <p:nvGrpSpPr>
          <p:cNvPr id="439300" name="Group 5"/>
          <p:cNvGrpSpPr>
            <a:grpSpLocks/>
          </p:cNvGrpSpPr>
          <p:nvPr/>
        </p:nvGrpSpPr>
        <p:grpSpPr bwMode="auto">
          <a:xfrm>
            <a:off x="762000" y="4559300"/>
            <a:ext cx="2984500" cy="1298575"/>
            <a:chOff x="1544" y="2788"/>
            <a:chExt cx="2101" cy="818"/>
          </a:xfrm>
        </p:grpSpPr>
        <p:sp>
          <p:nvSpPr>
            <p:cNvPr id="439326" name="Line 6"/>
            <p:cNvSpPr>
              <a:spLocks noChangeShapeType="1"/>
            </p:cNvSpPr>
            <p:nvPr/>
          </p:nvSpPr>
          <p:spPr bwMode="auto">
            <a:xfrm>
              <a:off x="1544" y="2888"/>
              <a:ext cx="0" cy="216"/>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439327" name="Line 7"/>
            <p:cNvSpPr>
              <a:spLocks noChangeShapeType="1"/>
            </p:cNvSpPr>
            <p:nvPr/>
          </p:nvSpPr>
          <p:spPr bwMode="auto">
            <a:xfrm>
              <a:off x="1544" y="3104"/>
              <a:ext cx="96"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439328" name="Line 8"/>
            <p:cNvSpPr>
              <a:spLocks noChangeShapeType="1"/>
            </p:cNvSpPr>
            <p:nvPr/>
          </p:nvSpPr>
          <p:spPr bwMode="auto">
            <a:xfrm>
              <a:off x="1832" y="2888"/>
              <a:ext cx="0" cy="216"/>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439329" name="Line 9"/>
            <p:cNvSpPr>
              <a:spLocks noChangeShapeType="1"/>
            </p:cNvSpPr>
            <p:nvPr/>
          </p:nvSpPr>
          <p:spPr bwMode="auto">
            <a:xfrm>
              <a:off x="1736" y="3104"/>
              <a:ext cx="96"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439330" name="Line 10"/>
            <p:cNvSpPr>
              <a:spLocks noChangeShapeType="1"/>
            </p:cNvSpPr>
            <p:nvPr/>
          </p:nvSpPr>
          <p:spPr bwMode="auto">
            <a:xfrm>
              <a:off x="1640" y="3104"/>
              <a:ext cx="48" cy="424"/>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439331" name="Line 11"/>
            <p:cNvSpPr>
              <a:spLocks noChangeShapeType="1"/>
            </p:cNvSpPr>
            <p:nvPr/>
          </p:nvSpPr>
          <p:spPr bwMode="auto">
            <a:xfrm flipH="1">
              <a:off x="1680" y="3112"/>
              <a:ext cx="56" cy="40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439332" name="Line 12"/>
            <p:cNvSpPr>
              <a:spLocks noChangeShapeType="1"/>
            </p:cNvSpPr>
            <p:nvPr/>
          </p:nvSpPr>
          <p:spPr bwMode="auto">
            <a:xfrm flipH="1" flipV="1">
              <a:off x="1776" y="2912"/>
              <a:ext cx="456" cy="0"/>
            </a:xfrm>
            <a:prstGeom prst="line">
              <a:avLst/>
            </a:prstGeom>
            <a:noFill/>
            <a:ln w="28575">
              <a:solidFill>
                <a:schemeClr val="tx1"/>
              </a:solidFill>
              <a:round/>
              <a:headEnd type="none" w="sm" len="sm"/>
              <a:tailEnd type="triangle" w="sm" len="sm"/>
            </a:ln>
          </p:spPr>
          <p:txBody>
            <a:bodyPr wrap="none" anchor="ctr"/>
            <a:lstStyle/>
            <a:p>
              <a:endParaRPr lang="zh-CN" altLang="en-US"/>
            </a:p>
          </p:txBody>
        </p:sp>
        <p:sp>
          <p:nvSpPr>
            <p:cNvPr id="439333" name="Line 13"/>
            <p:cNvSpPr>
              <a:spLocks noChangeShapeType="1"/>
            </p:cNvSpPr>
            <p:nvPr/>
          </p:nvSpPr>
          <p:spPr bwMode="auto">
            <a:xfrm flipH="1">
              <a:off x="1680" y="3144"/>
              <a:ext cx="552" cy="0"/>
            </a:xfrm>
            <a:prstGeom prst="line">
              <a:avLst/>
            </a:prstGeom>
            <a:noFill/>
            <a:ln w="28575">
              <a:solidFill>
                <a:schemeClr val="tx1"/>
              </a:solidFill>
              <a:round/>
              <a:headEnd type="none" w="sm" len="sm"/>
              <a:tailEnd type="triangle" w="sm" len="sm"/>
            </a:ln>
          </p:spPr>
          <p:txBody>
            <a:bodyPr wrap="none" anchor="ctr"/>
            <a:lstStyle/>
            <a:p>
              <a:endParaRPr lang="zh-CN" altLang="en-US"/>
            </a:p>
          </p:txBody>
        </p:sp>
        <p:sp>
          <p:nvSpPr>
            <p:cNvPr id="4" name="Text Box 14"/>
            <p:cNvSpPr txBox="1">
              <a:spLocks noChangeArrowheads="1"/>
            </p:cNvSpPr>
            <p:nvPr/>
          </p:nvSpPr>
          <p:spPr bwMode="auto">
            <a:xfrm>
              <a:off x="2182" y="2788"/>
              <a:ext cx="307" cy="231"/>
            </a:xfrm>
            <a:prstGeom prst="rect">
              <a:avLst/>
            </a:prstGeom>
            <a:noFill/>
            <a:ln w="12700">
              <a:noFill/>
              <a:miter lim="800000"/>
              <a:headEnd type="none" w="sm" len="sm"/>
              <a:tailEnd type="none" w="sm" len="sm"/>
            </a:ln>
            <a:effectLst/>
          </p:spPr>
          <p:txBody>
            <a:bodyPr wrap="none">
              <a:spAutoFit/>
            </a:bodyPr>
            <a:lstStyle/>
            <a:p>
              <a:pPr defTabSz="762000">
                <a:defRPr/>
              </a:pPr>
              <a:r>
                <a:rPr kumimoji="1" lang="en-US" altLang="ko-KR" sz="1800" b="1" i="0">
                  <a:solidFill>
                    <a:schemeClr val="bg1"/>
                  </a:solidFill>
                  <a:effectLst>
                    <a:outerShdw blurRad="38100" dist="38100" dir="2700000" algn="tl">
                      <a:srgbClr val="C0C0C0"/>
                    </a:outerShdw>
                  </a:effectLst>
                  <a:latin typeface="Verdana" pitchFamily="34" charset="0"/>
                  <a:ea typeface="DotumChe" pitchFamily="49" charset="-127"/>
                </a:rPr>
                <a:t>Al</a:t>
              </a:r>
              <a:endParaRPr kumimoji="1" lang="en-US" altLang="ko-KR" sz="2800" b="1" i="0">
                <a:solidFill>
                  <a:schemeClr val="bg1"/>
                </a:solidFill>
                <a:effectLst>
                  <a:outerShdw blurRad="38100" dist="38100" dir="2700000" algn="tl">
                    <a:srgbClr val="C0C0C0"/>
                  </a:outerShdw>
                </a:effectLst>
                <a:latin typeface="Verdana" pitchFamily="34" charset="0"/>
                <a:ea typeface="DotumChe" pitchFamily="49" charset="-127"/>
              </a:endParaRPr>
            </a:p>
          </p:txBody>
        </p:sp>
        <p:sp>
          <p:nvSpPr>
            <p:cNvPr id="5" name="Text Box 15"/>
            <p:cNvSpPr txBox="1">
              <a:spLocks noChangeArrowheads="1"/>
            </p:cNvSpPr>
            <p:nvPr/>
          </p:nvSpPr>
          <p:spPr bwMode="auto">
            <a:xfrm>
              <a:off x="2182" y="3036"/>
              <a:ext cx="321" cy="231"/>
            </a:xfrm>
            <a:prstGeom prst="rect">
              <a:avLst/>
            </a:prstGeom>
            <a:noFill/>
            <a:ln w="12700">
              <a:noFill/>
              <a:miter lim="800000"/>
              <a:headEnd type="none" w="sm" len="sm"/>
              <a:tailEnd type="none" w="sm" len="sm"/>
            </a:ln>
            <a:effectLst/>
          </p:spPr>
          <p:txBody>
            <a:bodyPr wrap="none">
              <a:spAutoFit/>
            </a:bodyPr>
            <a:lstStyle/>
            <a:p>
              <a:pPr defTabSz="762000">
                <a:defRPr/>
              </a:pPr>
              <a:r>
                <a:rPr kumimoji="1" lang="en-US" altLang="ko-KR" sz="1800" b="1" i="0">
                  <a:solidFill>
                    <a:schemeClr val="bg1"/>
                  </a:solidFill>
                  <a:effectLst>
                    <a:outerShdw blurRad="38100" dist="38100" dir="2700000" algn="tl">
                      <a:srgbClr val="C0C0C0"/>
                    </a:outerShdw>
                  </a:effectLst>
                  <a:latin typeface="Verdana" pitchFamily="34" charset="0"/>
                  <a:ea typeface="DotumChe" pitchFamily="49" charset="-127"/>
                </a:rPr>
                <a:t>Ni</a:t>
              </a:r>
              <a:endParaRPr kumimoji="1" lang="ko-KR" altLang="en-US" sz="2800" b="1" i="0">
                <a:solidFill>
                  <a:schemeClr val="bg1"/>
                </a:solidFill>
                <a:effectLst>
                  <a:outerShdw blurRad="38100" dist="38100" dir="2700000" algn="tl">
                    <a:srgbClr val="C0C0C0"/>
                  </a:outerShdw>
                </a:effectLst>
                <a:latin typeface="Verdana" pitchFamily="34" charset="0"/>
              </a:endParaRPr>
            </a:p>
          </p:txBody>
        </p:sp>
        <p:sp>
          <p:nvSpPr>
            <p:cNvPr id="439336" name="Oval 16"/>
            <p:cNvSpPr>
              <a:spLocks noChangeArrowheads="1"/>
            </p:cNvSpPr>
            <p:nvPr/>
          </p:nvSpPr>
          <p:spPr bwMode="auto">
            <a:xfrm flipH="1" flipV="1">
              <a:off x="1655" y="3281"/>
              <a:ext cx="47" cy="47"/>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en-US"/>
            </a:p>
          </p:txBody>
        </p:sp>
        <p:sp>
          <p:nvSpPr>
            <p:cNvPr id="439337" name="Oval 17"/>
            <p:cNvSpPr>
              <a:spLocks noChangeArrowheads="1"/>
            </p:cNvSpPr>
            <p:nvPr/>
          </p:nvSpPr>
          <p:spPr bwMode="auto">
            <a:xfrm flipH="1" flipV="1">
              <a:off x="1655" y="3401"/>
              <a:ext cx="47" cy="47"/>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en-US"/>
            </a:p>
          </p:txBody>
        </p:sp>
        <p:sp>
          <p:nvSpPr>
            <p:cNvPr id="439338" name="Oval 18"/>
            <p:cNvSpPr>
              <a:spLocks noChangeArrowheads="1"/>
            </p:cNvSpPr>
            <p:nvPr/>
          </p:nvSpPr>
          <p:spPr bwMode="auto">
            <a:xfrm flipH="1" flipV="1">
              <a:off x="1695" y="3209"/>
              <a:ext cx="47" cy="47"/>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en-US"/>
            </a:p>
          </p:txBody>
        </p:sp>
        <p:sp>
          <p:nvSpPr>
            <p:cNvPr id="439339" name="Oval 19"/>
            <p:cNvSpPr>
              <a:spLocks noChangeArrowheads="1"/>
            </p:cNvSpPr>
            <p:nvPr/>
          </p:nvSpPr>
          <p:spPr bwMode="auto">
            <a:xfrm flipH="1" flipV="1">
              <a:off x="1655" y="3361"/>
              <a:ext cx="47" cy="47"/>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en-US"/>
            </a:p>
          </p:txBody>
        </p:sp>
        <p:sp>
          <p:nvSpPr>
            <p:cNvPr id="439340" name="Oval 20"/>
            <p:cNvSpPr>
              <a:spLocks noChangeArrowheads="1"/>
            </p:cNvSpPr>
            <p:nvPr/>
          </p:nvSpPr>
          <p:spPr bwMode="auto">
            <a:xfrm flipH="1" flipV="1">
              <a:off x="1647" y="3193"/>
              <a:ext cx="47" cy="47"/>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en-US"/>
            </a:p>
          </p:txBody>
        </p:sp>
        <p:sp>
          <p:nvSpPr>
            <p:cNvPr id="439341" name="Line 21"/>
            <p:cNvSpPr>
              <a:spLocks noChangeShapeType="1"/>
            </p:cNvSpPr>
            <p:nvPr/>
          </p:nvSpPr>
          <p:spPr bwMode="auto">
            <a:xfrm flipH="1">
              <a:off x="1704" y="3376"/>
              <a:ext cx="528" cy="0"/>
            </a:xfrm>
            <a:prstGeom prst="line">
              <a:avLst/>
            </a:prstGeom>
            <a:noFill/>
            <a:ln w="28575">
              <a:solidFill>
                <a:schemeClr val="tx1"/>
              </a:solidFill>
              <a:round/>
              <a:headEnd type="none" w="sm" len="sm"/>
              <a:tailEnd type="triangle" w="sm" len="sm"/>
            </a:ln>
          </p:spPr>
          <p:txBody>
            <a:bodyPr wrap="none" anchor="ctr"/>
            <a:lstStyle/>
            <a:p>
              <a:endParaRPr lang="zh-CN" altLang="en-US"/>
            </a:p>
          </p:txBody>
        </p:sp>
        <p:sp>
          <p:nvSpPr>
            <p:cNvPr id="6" name="Text Box 22"/>
            <p:cNvSpPr txBox="1">
              <a:spLocks noChangeArrowheads="1"/>
            </p:cNvSpPr>
            <p:nvPr/>
          </p:nvSpPr>
          <p:spPr bwMode="auto">
            <a:xfrm>
              <a:off x="2191" y="3280"/>
              <a:ext cx="1454" cy="326"/>
            </a:xfrm>
            <a:prstGeom prst="rect">
              <a:avLst/>
            </a:prstGeom>
            <a:noFill/>
            <a:ln w="12700">
              <a:noFill/>
              <a:miter lim="800000"/>
              <a:headEnd type="none" w="sm" len="sm"/>
              <a:tailEnd type="none" w="sm" len="sm"/>
            </a:ln>
            <a:effectLst/>
          </p:spPr>
          <p:txBody>
            <a:bodyPr wrap="none">
              <a:spAutoFit/>
            </a:bodyPr>
            <a:lstStyle/>
            <a:p>
              <a:pPr defTabSz="762000">
                <a:defRPr/>
              </a:pPr>
              <a:r>
                <a:rPr kumimoji="1" lang="zh-CN" altLang="en-US" sz="1400" b="1" i="0">
                  <a:solidFill>
                    <a:schemeClr val="bg1"/>
                  </a:solidFill>
                  <a:effectLst>
                    <a:outerShdw blurRad="38100" dist="38100" dir="2700000" algn="tl">
                      <a:srgbClr val="C0C0C0"/>
                    </a:outerShdw>
                  </a:effectLst>
                  <a:latin typeface="Verdana" pitchFamily="34" charset="0"/>
                </a:rPr>
                <a:t>金刚石小颗粒</a:t>
              </a:r>
            </a:p>
            <a:p>
              <a:pPr defTabSz="762000">
                <a:defRPr/>
              </a:pPr>
              <a:r>
                <a:rPr kumimoji="1" lang="en-US" altLang="ko-KR" sz="1400" b="1" i="0">
                  <a:solidFill>
                    <a:schemeClr val="bg1"/>
                  </a:solidFill>
                  <a:effectLst>
                    <a:outerShdw blurRad="38100" dist="38100" dir="2700000" algn="tl">
                      <a:srgbClr val="C0C0C0"/>
                    </a:outerShdw>
                  </a:effectLst>
                  <a:latin typeface="Verdana" pitchFamily="34" charset="0"/>
                  <a:ea typeface="DotumChe" pitchFamily="49" charset="-127"/>
                </a:rPr>
                <a:t>(3~6 micro meter)</a:t>
              </a:r>
            </a:p>
          </p:txBody>
        </p:sp>
      </p:grpSp>
      <p:sp>
        <p:nvSpPr>
          <p:cNvPr id="329751" name="Text Box 23"/>
          <p:cNvSpPr txBox="1">
            <a:spLocks noChangeArrowheads="1"/>
          </p:cNvSpPr>
          <p:nvPr/>
        </p:nvSpPr>
        <p:spPr bwMode="auto">
          <a:xfrm>
            <a:off x="4876800" y="2628900"/>
            <a:ext cx="4267200" cy="336550"/>
          </a:xfrm>
          <a:prstGeom prst="rect">
            <a:avLst/>
          </a:prstGeom>
          <a:noFill/>
          <a:ln w="12700">
            <a:noFill/>
            <a:miter lim="800000"/>
            <a:headEnd type="none" w="sm" len="sm"/>
            <a:tailEnd type="none" w="sm" len="sm"/>
          </a:ln>
          <a:effectLst/>
        </p:spPr>
        <p:txBody>
          <a:bodyPr>
            <a:spAutoFit/>
          </a:bodyPr>
          <a:lstStyle/>
          <a:p>
            <a:pPr defTabSz="762000">
              <a:defRPr/>
            </a:pPr>
            <a:r>
              <a:rPr kumimoji="1" lang="ko-KR" altLang="en-US" sz="1600" b="1" i="0">
                <a:solidFill>
                  <a:schemeClr val="bg1"/>
                </a:solidFill>
                <a:effectLst>
                  <a:outerShdw blurRad="38100" dist="38100" dir="2700000" algn="tl">
                    <a:srgbClr val="C0C0C0"/>
                  </a:outerShdw>
                </a:effectLst>
                <a:latin typeface="Verdana" pitchFamily="34" charset="0"/>
                <a:ea typeface="돋움" pitchFamily="34" charset="-127"/>
              </a:rPr>
              <a:t>*</a:t>
            </a:r>
            <a:r>
              <a:rPr kumimoji="1" lang="ko-KR" altLang="en-US" sz="1600" b="1" i="0">
                <a:solidFill>
                  <a:schemeClr val="bg1"/>
                </a:solidFill>
                <a:effectLst>
                  <a:outerShdw blurRad="38100" dist="38100" dir="2700000" algn="tl">
                    <a:srgbClr val="C0C0C0"/>
                  </a:outerShdw>
                </a:effectLst>
                <a:latin typeface="Verdana" pitchFamily="34" charset="0"/>
                <a:ea typeface="DotumChe" pitchFamily="49" charset="-127"/>
              </a:rPr>
              <a:t> </a:t>
            </a:r>
            <a:r>
              <a:rPr kumimoji="1" lang="zh-CN" altLang="en-US" sz="1600" b="1" i="0">
                <a:solidFill>
                  <a:schemeClr val="bg1"/>
                </a:solidFill>
                <a:effectLst>
                  <a:outerShdw blurRad="38100" dist="38100" dir="2700000" algn="tl">
                    <a:srgbClr val="C0C0C0"/>
                  </a:outerShdw>
                </a:effectLst>
                <a:latin typeface="Verdana" pitchFamily="34" charset="0"/>
              </a:rPr>
              <a:t>易产生的问题</a:t>
            </a:r>
            <a:r>
              <a:rPr kumimoji="1" lang="ko-KR" altLang="en-US" sz="1600" b="1" i="0">
                <a:solidFill>
                  <a:schemeClr val="bg1"/>
                </a:solidFill>
                <a:effectLst>
                  <a:outerShdw blurRad="38100" dist="38100" dir="2700000" algn="tl">
                    <a:srgbClr val="C0C0C0"/>
                  </a:outerShdw>
                </a:effectLst>
                <a:latin typeface="Verdana" pitchFamily="34" charset="0"/>
                <a:ea typeface="돋움" pitchFamily="34" charset="-127"/>
              </a:rPr>
              <a:t> </a:t>
            </a:r>
            <a:r>
              <a:rPr kumimoji="1" lang="en-US" altLang="ko-KR" sz="1600" b="1" i="0">
                <a:solidFill>
                  <a:schemeClr val="bg1"/>
                </a:solidFill>
                <a:effectLst>
                  <a:outerShdw blurRad="38100" dist="38100" dir="2700000" algn="tl">
                    <a:srgbClr val="C0C0C0"/>
                  </a:outerShdw>
                </a:effectLst>
                <a:latin typeface="Verdana" pitchFamily="34" charset="0"/>
                <a:ea typeface="돋움" pitchFamily="34" charset="-127"/>
              </a:rPr>
              <a:t>: </a:t>
            </a:r>
            <a:r>
              <a:rPr kumimoji="1" lang="en-US" altLang="ko-KR" sz="1600" b="1" i="0">
                <a:solidFill>
                  <a:schemeClr val="bg1"/>
                </a:solidFill>
                <a:effectLst>
                  <a:outerShdw blurRad="38100" dist="38100" dir="2700000" algn="tl">
                    <a:srgbClr val="C0C0C0"/>
                  </a:outerShdw>
                </a:effectLst>
                <a:latin typeface="Verdana" pitchFamily="34" charset="0"/>
                <a:ea typeface="DotumChe" pitchFamily="49" charset="-127"/>
              </a:rPr>
              <a:t>Die</a:t>
            </a:r>
            <a:r>
              <a:rPr kumimoji="1" lang="en-US" altLang="ko-KR" sz="1600" b="1" i="0">
                <a:solidFill>
                  <a:schemeClr val="bg1"/>
                </a:solidFill>
                <a:effectLst>
                  <a:outerShdw blurRad="38100" dist="38100" dir="2700000" algn="tl">
                    <a:srgbClr val="C0C0C0"/>
                  </a:outerShdw>
                </a:effectLst>
                <a:latin typeface="Verdana" pitchFamily="34" charset="0"/>
                <a:ea typeface="돋움" pitchFamily="34" charset="-127"/>
              </a:rPr>
              <a:t> Crack </a:t>
            </a:r>
            <a:r>
              <a:rPr kumimoji="1" lang="zh-CN" altLang="en-US" sz="1600" b="1" i="0">
                <a:solidFill>
                  <a:schemeClr val="bg1"/>
                </a:solidFill>
                <a:effectLst>
                  <a:outerShdw blurRad="38100" dist="38100" dir="2700000" algn="tl">
                    <a:srgbClr val="C0C0C0"/>
                  </a:outerShdw>
                </a:effectLst>
                <a:latin typeface="Verdana" pitchFamily="34" charset="0"/>
              </a:rPr>
              <a:t>（晶片破裂）</a:t>
            </a:r>
            <a:endParaRPr kumimoji="1" lang="ko-KR" altLang="en-US" sz="1600" b="1" i="0">
              <a:solidFill>
                <a:schemeClr val="bg1"/>
              </a:solidFill>
              <a:effectLst>
                <a:outerShdw blurRad="38100" dist="38100" dir="2700000" algn="tl">
                  <a:srgbClr val="C0C0C0"/>
                </a:outerShdw>
              </a:effectLst>
              <a:latin typeface="Verdana" pitchFamily="34" charset="0"/>
            </a:endParaRPr>
          </a:p>
        </p:txBody>
      </p:sp>
      <p:sp>
        <p:nvSpPr>
          <p:cNvPr id="439302" name="Rectangle 24"/>
          <p:cNvSpPr>
            <a:spLocks noChangeArrowheads="1"/>
          </p:cNvSpPr>
          <p:nvPr/>
        </p:nvSpPr>
        <p:spPr bwMode="auto">
          <a:xfrm>
            <a:off x="5573713" y="3327400"/>
            <a:ext cx="2662237" cy="177800"/>
          </a:xfrm>
          <a:prstGeom prst="rect">
            <a:avLst/>
          </a:prstGeom>
          <a:solidFill>
            <a:schemeClr val="accent1">
              <a:alpha val="50195"/>
            </a:schemeClr>
          </a:solidFill>
          <a:ln w="12700">
            <a:solidFill>
              <a:schemeClr val="tx1"/>
            </a:solidFill>
            <a:miter lim="800000"/>
            <a:headEnd type="none" w="sm" len="sm"/>
            <a:tailEnd type="none" w="sm" len="sm"/>
          </a:ln>
        </p:spPr>
        <p:txBody>
          <a:bodyPr wrap="none" anchor="ctr"/>
          <a:lstStyle/>
          <a:p>
            <a:endParaRPr lang="zh-CN" altLang="en-US"/>
          </a:p>
        </p:txBody>
      </p:sp>
      <p:sp>
        <p:nvSpPr>
          <p:cNvPr id="439303" name="Rectangle 25"/>
          <p:cNvSpPr>
            <a:spLocks noChangeArrowheads="1"/>
          </p:cNvSpPr>
          <p:nvPr/>
        </p:nvSpPr>
        <p:spPr bwMode="auto">
          <a:xfrm>
            <a:off x="5610225" y="3162300"/>
            <a:ext cx="1276350" cy="165100"/>
          </a:xfrm>
          <a:prstGeom prst="rect">
            <a:avLst/>
          </a:prstGeom>
          <a:solidFill>
            <a:schemeClr val="folHlink"/>
          </a:solidFill>
          <a:ln w="12700">
            <a:solidFill>
              <a:schemeClr val="tx1"/>
            </a:solidFill>
            <a:miter lim="800000"/>
            <a:headEnd type="none" w="sm" len="sm"/>
            <a:tailEnd type="none" w="sm" len="sm"/>
          </a:ln>
        </p:spPr>
        <p:txBody>
          <a:bodyPr wrap="none" anchor="ctr"/>
          <a:lstStyle/>
          <a:p>
            <a:endParaRPr lang="zh-CN" altLang="en-US"/>
          </a:p>
        </p:txBody>
      </p:sp>
      <p:sp>
        <p:nvSpPr>
          <p:cNvPr id="439304" name="Rectangle 26"/>
          <p:cNvSpPr>
            <a:spLocks noChangeArrowheads="1"/>
          </p:cNvSpPr>
          <p:nvPr/>
        </p:nvSpPr>
        <p:spPr bwMode="auto">
          <a:xfrm>
            <a:off x="6945313" y="3162300"/>
            <a:ext cx="1277937" cy="165100"/>
          </a:xfrm>
          <a:prstGeom prst="rect">
            <a:avLst/>
          </a:prstGeom>
          <a:solidFill>
            <a:schemeClr val="folHlink"/>
          </a:solidFill>
          <a:ln w="12700">
            <a:solidFill>
              <a:schemeClr val="tx1"/>
            </a:solidFill>
            <a:miter lim="800000"/>
            <a:headEnd type="none" w="sm" len="sm"/>
            <a:tailEnd type="none" w="sm" len="sm"/>
          </a:ln>
        </p:spPr>
        <p:txBody>
          <a:bodyPr wrap="none" anchor="ctr"/>
          <a:lstStyle/>
          <a:p>
            <a:endParaRPr lang="zh-CN" altLang="en-US"/>
          </a:p>
        </p:txBody>
      </p:sp>
      <p:sp>
        <p:nvSpPr>
          <p:cNvPr id="439305" name="Line 27"/>
          <p:cNvSpPr>
            <a:spLocks noChangeShapeType="1"/>
          </p:cNvSpPr>
          <p:nvPr/>
        </p:nvSpPr>
        <p:spPr bwMode="auto">
          <a:xfrm>
            <a:off x="6862763" y="5399088"/>
            <a:ext cx="0" cy="34290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439306" name="Line 28"/>
          <p:cNvSpPr>
            <a:spLocks noChangeShapeType="1"/>
          </p:cNvSpPr>
          <p:nvPr/>
        </p:nvSpPr>
        <p:spPr bwMode="auto">
          <a:xfrm>
            <a:off x="6932613" y="5399088"/>
            <a:ext cx="0" cy="34290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439307" name="Line 29"/>
          <p:cNvSpPr>
            <a:spLocks noChangeShapeType="1"/>
          </p:cNvSpPr>
          <p:nvPr/>
        </p:nvSpPr>
        <p:spPr bwMode="auto">
          <a:xfrm>
            <a:off x="6499225" y="5526088"/>
            <a:ext cx="339725" cy="0"/>
          </a:xfrm>
          <a:prstGeom prst="line">
            <a:avLst/>
          </a:prstGeom>
          <a:noFill/>
          <a:ln w="12700">
            <a:solidFill>
              <a:schemeClr val="tx1"/>
            </a:solidFill>
            <a:round/>
            <a:headEnd type="none" w="sm" len="sm"/>
            <a:tailEnd type="triangle" w="sm" len="sm"/>
          </a:ln>
        </p:spPr>
        <p:txBody>
          <a:bodyPr wrap="none" anchor="ctr"/>
          <a:lstStyle/>
          <a:p>
            <a:endParaRPr lang="zh-CN" altLang="en-US"/>
          </a:p>
        </p:txBody>
      </p:sp>
      <p:sp>
        <p:nvSpPr>
          <p:cNvPr id="439308" name="Line 30"/>
          <p:cNvSpPr>
            <a:spLocks noChangeShapeType="1"/>
          </p:cNvSpPr>
          <p:nvPr/>
        </p:nvSpPr>
        <p:spPr bwMode="auto">
          <a:xfrm flipH="1">
            <a:off x="6945313" y="5526088"/>
            <a:ext cx="246062" cy="0"/>
          </a:xfrm>
          <a:prstGeom prst="line">
            <a:avLst/>
          </a:prstGeom>
          <a:noFill/>
          <a:ln w="12700">
            <a:solidFill>
              <a:schemeClr val="tx1"/>
            </a:solidFill>
            <a:round/>
            <a:headEnd type="none" w="sm" len="sm"/>
            <a:tailEnd type="triangle" w="sm" len="sm"/>
          </a:ln>
        </p:spPr>
        <p:txBody>
          <a:bodyPr wrap="none" anchor="ctr"/>
          <a:lstStyle/>
          <a:p>
            <a:endParaRPr lang="zh-CN" altLang="en-US"/>
          </a:p>
        </p:txBody>
      </p:sp>
      <p:sp>
        <p:nvSpPr>
          <p:cNvPr id="329759" name="Text Box 31"/>
          <p:cNvSpPr txBox="1">
            <a:spLocks noChangeArrowheads="1"/>
          </p:cNvSpPr>
          <p:nvPr/>
        </p:nvSpPr>
        <p:spPr bwMode="auto">
          <a:xfrm>
            <a:off x="7188200" y="5372100"/>
            <a:ext cx="1270000" cy="336550"/>
          </a:xfrm>
          <a:prstGeom prst="rect">
            <a:avLst/>
          </a:prstGeom>
          <a:noFill/>
          <a:ln w="12700">
            <a:noFill/>
            <a:miter lim="800000"/>
            <a:headEnd type="none" w="sm" len="sm"/>
            <a:tailEnd type="none" w="sm" len="sm"/>
          </a:ln>
          <a:effectLst/>
        </p:spPr>
        <p:txBody>
          <a:bodyPr>
            <a:spAutoFit/>
          </a:bodyPr>
          <a:lstStyle/>
          <a:p>
            <a:pPr defTabSz="762000">
              <a:defRPr/>
            </a:pPr>
            <a:r>
              <a:rPr kumimoji="1" lang="zh-CN" altLang="en-US" sz="1600" b="1" i="0">
                <a:solidFill>
                  <a:schemeClr val="bg1"/>
                </a:solidFill>
                <a:effectLst>
                  <a:outerShdw blurRad="38100" dist="38100" dir="2700000" algn="tl">
                    <a:srgbClr val="C0C0C0"/>
                  </a:outerShdw>
                </a:effectLst>
                <a:latin typeface="Verdana" pitchFamily="34" charset="0"/>
              </a:rPr>
              <a:t>锯口宽度</a:t>
            </a:r>
          </a:p>
        </p:txBody>
      </p:sp>
      <p:sp>
        <p:nvSpPr>
          <p:cNvPr id="439310" name="Line 32"/>
          <p:cNvSpPr>
            <a:spLocks noChangeShapeType="1"/>
          </p:cNvSpPr>
          <p:nvPr/>
        </p:nvSpPr>
        <p:spPr bwMode="auto">
          <a:xfrm flipV="1">
            <a:off x="6945313" y="3276600"/>
            <a:ext cx="58737" cy="3810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439311" name="Line 33"/>
          <p:cNvSpPr>
            <a:spLocks noChangeShapeType="1"/>
          </p:cNvSpPr>
          <p:nvPr/>
        </p:nvSpPr>
        <p:spPr bwMode="auto">
          <a:xfrm flipV="1">
            <a:off x="7004050" y="3251200"/>
            <a:ext cx="23813" cy="2540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439312" name="Line 34"/>
          <p:cNvSpPr>
            <a:spLocks noChangeShapeType="1"/>
          </p:cNvSpPr>
          <p:nvPr/>
        </p:nvSpPr>
        <p:spPr bwMode="auto">
          <a:xfrm flipV="1">
            <a:off x="7027863" y="3175000"/>
            <a:ext cx="69850" cy="7620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439313" name="Line 35"/>
          <p:cNvSpPr>
            <a:spLocks noChangeShapeType="1"/>
          </p:cNvSpPr>
          <p:nvPr/>
        </p:nvSpPr>
        <p:spPr bwMode="auto">
          <a:xfrm flipV="1">
            <a:off x="6945313" y="3276600"/>
            <a:ext cx="152400" cy="3810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439314" name="Line 36"/>
          <p:cNvSpPr>
            <a:spLocks noChangeShapeType="1"/>
          </p:cNvSpPr>
          <p:nvPr/>
        </p:nvSpPr>
        <p:spPr bwMode="auto">
          <a:xfrm>
            <a:off x="7097713" y="3276600"/>
            <a:ext cx="130175"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439315" name="Line 37"/>
          <p:cNvSpPr>
            <a:spLocks noChangeShapeType="1"/>
          </p:cNvSpPr>
          <p:nvPr/>
        </p:nvSpPr>
        <p:spPr bwMode="auto">
          <a:xfrm flipV="1">
            <a:off x="7227888" y="3251200"/>
            <a:ext cx="246062" cy="2540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439316" name="Line 38"/>
          <p:cNvSpPr>
            <a:spLocks noChangeShapeType="1"/>
          </p:cNvSpPr>
          <p:nvPr/>
        </p:nvSpPr>
        <p:spPr bwMode="auto">
          <a:xfrm flipV="1">
            <a:off x="7508875" y="3225800"/>
            <a:ext cx="176213" cy="1270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439317" name="Line 39"/>
          <p:cNvSpPr>
            <a:spLocks noChangeShapeType="1"/>
          </p:cNvSpPr>
          <p:nvPr/>
        </p:nvSpPr>
        <p:spPr bwMode="auto">
          <a:xfrm flipV="1">
            <a:off x="7685088" y="3200400"/>
            <a:ext cx="222250" cy="2540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439318" name="Line 40"/>
          <p:cNvSpPr>
            <a:spLocks noChangeShapeType="1"/>
          </p:cNvSpPr>
          <p:nvPr/>
        </p:nvSpPr>
        <p:spPr bwMode="auto">
          <a:xfrm flipV="1">
            <a:off x="7907338" y="3162300"/>
            <a:ext cx="69850" cy="3810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439319" name="Line 41"/>
          <p:cNvSpPr>
            <a:spLocks noChangeShapeType="1"/>
          </p:cNvSpPr>
          <p:nvPr/>
        </p:nvSpPr>
        <p:spPr bwMode="auto">
          <a:xfrm flipH="1">
            <a:off x="7508875" y="3238500"/>
            <a:ext cx="58738" cy="0"/>
          </a:xfrm>
          <a:prstGeom prst="line">
            <a:avLst/>
          </a:prstGeom>
          <a:noFill/>
          <a:ln w="12700">
            <a:solidFill>
              <a:schemeClr val="tx1"/>
            </a:solidFill>
            <a:round/>
            <a:headEnd type="none" w="sm" len="sm"/>
            <a:tailEnd type="none" w="sm" len="sm"/>
          </a:ln>
        </p:spPr>
        <p:txBody>
          <a:bodyPr wrap="none" anchor="ctr"/>
          <a:lstStyle/>
          <a:p>
            <a:endParaRPr lang="zh-CN" altLang="en-US"/>
          </a:p>
        </p:txBody>
      </p:sp>
      <p:pic>
        <p:nvPicPr>
          <p:cNvPr id="439320" name="Picture 42"/>
          <p:cNvPicPr>
            <a:picLocks noChangeAspect="1" noChangeArrowheads="1"/>
          </p:cNvPicPr>
          <p:nvPr/>
        </p:nvPicPr>
        <p:blipFill>
          <a:blip r:embed="rId2"/>
          <a:srcRect/>
          <a:stretch>
            <a:fillRect/>
          </a:stretch>
        </p:blipFill>
        <p:spPr bwMode="auto">
          <a:xfrm>
            <a:off x="2462213" y="1914525"/>
            <a:ext cx="2278062" cy="2028825"/>
          </a:xfrm>
          <a:prstGeom prst="rect">
            <a:avLst/>
          </a:prstGeom>
          <a:noFill/>
          <a:ln w="28575">
            <a:solidFill>
              <a:schemeClr val="tx1"/>
            </a:solidFill>
            <a:miter lim="800000"/>
            <a:headEnd type="none" w="sm" len="sm"/>
            <a:tailEnd type="none" w="sm" len="sm"/>
          </a:ln>
        </p:spPr>
      </p:pic>
      <p:sp>
        <p:nvSpPr>
          <p:cNvPr id="439321" name="Line 43"/>
          <p:cNvSpPr>
            <a:spLocks noChangeShapeType="1"/>
          </p:cNvSpPr>
          <p:nvPr/>
        </p:nvSpPr>
        <p:spPr bwMode="auto">
          <a:xfrm flipV="1">
            <a:off x="1600200" y="2392363"/>
            <a:ext cx="1266825" cy="1227137"/>
          </a:xfrm>
          <a:prstGeom prst="line">
            <a:avLst/>
          </a:prstGeom>
          <a:noFill/>
          <a:ln w="12700">
            <a:solidFill>
              <a:srgbClr val="0000FF"/>
            </a:solidFill>
            <a:round/>
            <a:headEnd/>
            <a:tailEnd type="triangle" w="med" len="med"/>
          </a:ln>
        </p:spPr>
        <p:txBody>
          <a:bodyPr wrap="none" anchor="ctr"/>
          <a:lstStyle/>
          <a:p>
            <a:endParaRPr lang="zh-CN" altLang="en-US"/>
          </a:p>
        </p:txBody>
      </p:sp>
      <p:sp>
        <p:nvSpPr>
          <p:cNvPr id="439322" name="Line 44"/>
          <p:cNvSpPr>
            <a:spLocks noChangeShapeType="1"/>
          </p:cNvSpPr>
          <p:nvPr/>
        </p:nvSpPr>
        <p:spPr bwMode="auto">
          <a:xfrm flipH="1">
            <a:off x="4179888" y="1592263"/>
            <a:ext cx="1112837" cy="1816100"/>
          </a:xfrm>
          <a:prstGeom prst="line">
            <a:avLst/>
          </a:prstGeom>
          <a:noFill/>
          <a:ln w="12700">
            <a:solidFill>
              <a:srgbClr val="0000FF"/>
            </a:solidFill>
            <a:round/>
            <a:headEnd/>
            <a:tailEnd type="triangle" w="med" len="med"/>
          </a:ln>
        </p:spPr>
        <p:txBody>
          <a:bodyPr wrap="none" anchor="ctr"/>
          <a:lstStyle/>
          <a:p>
            <a:endParaRPr lang="zh-CN" altLang="en-US"/>
          </a:p>
        </p:txBody>
      </p:sp>
      <p:pic>
        <p:nvPicPr>
          <p:cNvPr id="439323" name="Picture 45"/>
          <p:cNvPicPr>
            <a:picLocks noChangeAspect="1" noChangeArrowheads="1"/>
          </p:cNvPicPr>
          <p:nvPr/>
        </p:nvPicPr>
        <p:blipFill>
          <a:blip r:embed="rId3"/>
          <a:srcRect/>
          <a:stretch>
            <a:fillRect/>
          </a:stretch>
        </p:blipFill>
        <p:spPr bwMode="auto">
          <a:xfrm>
            <a:off x="5826125" y="3619500"/>
            <a:ext cx="2098675" cy="1695450"/>
          </a:xfrm>
          <a:prstGeom prst="rect">
            <a:avLst/>
          </a:prstGeom>
          <a:noFill/>
          <a:ln w="12700">
            <a:solidFill>
              <a:schemeClr val="tx1"/>
            </a:solidFill>
            <a:miter lim="800000"/>
            <a:headEnd/>
            <a:tailEnd/>
          </a:ln>
        </p:spPr>
      </p:pic>
      <p:pic>
        <p:nvPicPr>
          <p:cNvPr id="439324" name="Picture 46" descr="nbczh"/>
          <p:cNvPicPr>
            <a:picLocks noChangeAspect="1" noChangeArrowheads="1"/>
          </p:cNvPicPr>
          <p:nvPr/>
        </p:nvPicPr>
        <p:blipFill>
          <a:blip r:embed="rId4"/>
          <a:srcRect l="7407" r="7408"/>
          <a:stretch>
            <a:fillRect/>
          </a:stretch>
        </p:blipFill>
        <p:spPr bwMode="auto">
          <a:xfrm>
            <a:off x="3733800" y="4083050"/>
            <a:ext cx="1905000" cy="1638300"/>
          </a:xfrm>
          <a:prstGeom prst="rect">
            <a:avLst/>
          </a:prstGeom>
          <a:noFill/>
          <a:ln w="9525">
            <a:noFill/>
            <a:miter lim="800000"/>
            <a:headEnd/>
            <a:tailEnd/>
          </a:ln>
        </p:spPr>
      </p:pic>
      <p:sp>
        <p:nvSpPr>
          <p:cNvPr id="439325" name="Text Box 47"/>
          <p:cNvSpPr txBox="1">
            <a:spLocks noChangeArrowheads="1"/>
          </p:cNvSpPr>
          <p:nvPr/>
        </p:nvSpPr>
        <p:spPr bwMode="auto">
          <a:xfrm>
            <a:off x="3962400" y="5721350"/>
            <a:ext cx="1524000" cy="336550"/>
          </a:xfrm>
          <a:prstGeom prst="rect">
            <a:avLst/>
          </a:prstGeom>
          <a:noFill/>
          <a:ln w="9525">
            <a:noFill/>
            <a:miter lim="800000"/>
            <a:headEnd/>
            <a:tailEnd/>
          </a:ln>
        </p:spPr>
        <p:txBody>
          <a:bodyPr lIns="90000" tIns="46800" rIns="90000" bIns="46800">
            <a:spAutoFit/>
          </a:bodyPr>
          <a:lstStyle/>
          <a:p>
            <a:pPr algn="ctr" eaLnBrk="0" hangingPunct="0">
              <a:spcBef>
                <a:spcPct val="50000"/>
              </a:spcBef>
            </a:pPr>
            <a:r>
              <a:rPr lang="en-US" altLang="ko-KR" sz="1600" b="1" i="0">
                <a:solidFill>
                  <a:schemeClr val="bg1"/>
                </a:solidFill>
                <a:latin typeface="Arial" charset="0"/>
                <a:ea typeface="Gulim" pitchFamily="34" charset="-127"/>
              </a:rPr>
              <a:t>Blade</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Rectangle 2"/>
          <p:cNvSpPr>
            <a:spLocks noChangeArrowheads="1"/>
          </p:cNvSpPr>
          <p:nvPr/>
        </p:nvSpPr>
        <p:spPr bwMode="auto">
          <a:xfrm>
            <a:off x="250825" y="900113"/>
            <a:ext cx="8281988" cy="5568950"/>
          </a:xfrm>
          <a:prstGeom prst="rect">
            <a:avLst/>
          </a:prstGeom>
          <a:noFill/>
          <a:ln w="9525">
            <a:noFill/>
            <a:miter lim="800000"/>
            <a:headEnd/>
            <a:tailEnd/>
          </a:ln>
        </p:spPr>
        <p:txBody>
          <a:bodyPr>
            <a:spAutoFit/>
          </a:bodyPr>
          <a:lstStyle/>
          <a:p>
            <a:r>
              <a:rPr lang="zh-CN" altLang="en-US" sz="2400" b="1" i="0">
                <a:solidFill>
                  <a:schemeClr val="accent2"/>
                </a:solidFill>
                <a:latin typeface="Arial" charset="0"/>
              </a:rPr>
              <a:t>绷片：</a:t>
            </a:r>
            <a:r>
              <a:rPr lang="zh-CN" altLang="en-US" sz="2400" b="1" i="0">
                <a:solidFill>
                  <a:schemeClr val="bg1"/>
                </a:solidFill>
                <a:latin typeface="Arial" charset="0"/>
              </a:rPr>
              <a:t>经划片后仍粘贴在塑料薄膜上的圆片，如需要分离成单元功能芯片而又不许脱离塑料薄膜时，则可采用绷片机进行绷片，即把粘贴在薄膜上的圆片连同框架一起放在绷片机上用一个圆环顶住塑料薄膜，并用力把它绷开，粘在其上的圆片也就随之从划片槽处分裂成分离的芯片。这样就可将已经分离的但仍与塑料薄膜保持粘连的芯片．连同框架一起送入自动装片机上进行芯片装片。现在装片机通常附带有绷片机构。</a:t>
            </a:r>
          </a:p>
          <a:p>
            <a:r>
              <a:rPr lang="zh-CN" altLang="en-US" sz="2400" b="1" i="0">
                <a:solidFill>
                  <a:srgbClr val="FFFF66"/>
                </a:solidFill>
                <a:latin typeface="Arial" charset="0"/>
              </a:rPr>
              <a:t> </a:t>
            </a:r>
            <a:r>
              <a:rPr lang="zh-CN" altLang="en-US" sz="2400" b="1" i="0">
                <a:solidFill>
                  <a:schemeClr val="accent2"/>
                </a:solidFill>
                <a:latin typeface="Arial" charset="0"/>
              </a:rPr>
              <a:t>分片：</a:t>
            </a:r>
            <a:r>
              <a:rPr lang="zh-CN" altLang="en-US" sz="2400" b="1" i="0">
                <a:solidFill>
                  <a:schemeClr val="bg1"/>
                </a:solidFill>
                <a:latin typeface="Arial" charset="0"/>
              </a:rPr>
              <a:t>当需人工装片时，则需要进行手工分片，即把已经经过划片的圆片倒扣在丝绒布上，背面垫上一张滤纸，再用有机玻璃棒在其上面进行擀压，则圆片由于受到了压应力而沿着划片槽被分裂成分离的芯片。然后仔细地把圆片连同绒布和滤纸一齐反转过来，揭去绒布，芯片就正面朝上地排列在滤纸上，这时便可用真空气镊子将单个芯片取出，并存放在芯片分居盘中备用。</a:t>
            </a:r>
          </a:p>
        </p:txBody>
      </p:sp>
      <p:sp>
        <p:nvSpPr>
          <p:cNvPr id="440322" name="Rectangle 3"/>
          <p:cNvSpPr>
            <a:spLocks noChangeArrowheads="1"/>
          </p:cNvSpPr>
          <p:nvPr/>
        </p:nvSpPr>
        <p:spPr bwMode="auto">
          <a:xfrm>
            <a:off x="368300" y="412750"/>
            <a:ext cx="2525713" cy="519113"/>
          </a:xfrm>
          <a:prstGeom prst="rect">
            <a:avLst/>
          </a:prstGeom>
          <a:noFill/>
          <a:ln w="9525">
            <a:noFill/>
            <a:miter lim="800000"/>
            <a:headEnd/>
            <a:tailEnd/>
          </a:ln>
        </p:spPr>
        <p:txBody>
          <a:bodyPr wrap="none">
            <a:spAutoFit/>
          </a:bodyPr>
          <a:lstStyle/>
          <a:p>
            <a:r>
              <a:rPr lang="en-US" altLang="zh-CN" sz="2800" b="1" i="0">
                <a:solidFill>
                  <a:schemeClr val="accent2"/>
                </a:solidFill>
                <a:latin typeface="Arial" charset="0"/>
              </a:rPr>
              <a:t>2</a:t>
            </a:r>
            <a:r>
              <a:rPr lang="zh-CN" altLang="en-US" sz="2800" b="1" i="0">
                <a:solidFill>
                  <a:schemeClr val="accent2"/>
                </a:solidFill>
                <a:latin typeface="Arial" charset="0"/>
              </a:rPr>
              <a:t>、绷片和分片</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5" name="Rectangle 9"/>
          <p:cNvSpPr>
            <a:spLocks noChangeArrowheads="1"/>
          </p:cNvSpPr>
          <p:nvPr/>
        </p:nvSpPr>
        <p:spPr bwMode="auto">
          <a:xfrm>
            <a:off x="527050" y="1955800"/>
            <a:ext cx="7561263" cy="457200"/>
          </a:xfrm>
          <a:prstGeom prst="rect">
            <a:avLst/>
          </a:prstGeom>
          <a:noFill/>
          <a:ln w="9525">
            <a:noFill/>
            <a:miter lim="800000"/>
            <a:headEnd/>
            <a:tailEnd/>
          </a:ln>
        </p:spPr>
        <p:txBody>
          <a:bodyPr>
            <a:spAutoFit/>
          </a:bodyPr>
          <a:lstStyle/>
          <a:p>
            <a:pPr algn="ctr"/>
            <a:r>
              <a:rPr lang="zh-CN" altLang="en-US" sz="2400" b="1" i="0">
                <a:solidFill>
                  <a:schemeClr val="bg1"/>
                </a:solidFill>
                <a:latin typeface="Arial" charset="0"/>
              </a:rPr>
              <a:t>       在基板的表面形成与外界通信的薄膜型金属互连线</a:t>
            </a:r>
          </a:p>
        </p:txBody>
      </p:sp>
      <p:pic>
        <p:nvPicPr>
          <p:cNvPr id="441346" name="Picture 10"/>
          <p:cNvPicPr>
            <a:picLocks noChangeAspect="1" noChangeArrowheads="1"/>
          </p:cNvPicPr>
          <p:nvPr/>
        </p:nvPicPr>
        <p:blipFill>
          <a:blip r:embed="rId2"/>
          <a:srcRect/>
          <a:stretch>
            <a:fillRect/>
          </a:stretch>
        </p:blipFill>
        <p:spPr bwMode="auto">
          <a:xfrm>
            <a:off x="2300288" y="2828925"/>
            <a:ext cx="4943475" cy="2667000"/>
          </a:xfrm>
          <a:prstGeom prst="rect">
            <a:avLst/>
          </a:prstGeom>
          <a:noFill/>
          <a:ln w="9525">
            <a:noFill/>
            <a:miter lim="800000"/>
            <a:headEnd/>
            <a:tailEnd/>
          </a:ln>
        </p:spPr>
      </p:pic>
      <p:sp>
        <p:nvSpPr>
          <p:cNvPr id="441347" name="Rectangle 11"/>
          <p:cNvSpPr>
            <a:spLocks noChangeArrowheads="1"/>
          </p:cNvSpPr>
          <p:nvPr/>
        </p:nvSpPr>
        <p:spPr bwMode="auto">
          <a:xfrm>
            <a:off x="428625" y="831850"/>
            <a:ext cx="3560763" cy="519113"/>
          </a:xfrm>
          <a:prstGeom prst="rect">
            <a:avLst/>
          </a:prstGeom>
          <a:noFill/>
          <a:ln w="9525">
            <a:noFill/>
            <a:miter lim="800000"/>
            <a:headEnd/>
            <a:tailEnd/>
          </a:ln>
        </p:spPr>
        <p:txBody>
          <a:bodyPr wrap="none">
            <a:spAutoFit/>
          </a:bodyPr>
          <a:lstStyle/>
          <a:p>
            <a:r>
              <a:rPr lang="en-US" altLang="zh-CN" sz="2800" b="1" i="0">
                <a:solidFill>
                  <a:schemeClr val="accent2"/>
                </a:solidFill>
              </a:rPr>
              <a:t>3</a:t>
            </a:r>
            <a:r>
              <a:rPr lang="zh-CN" altLang="en-US" sz="2800" b="1" i="0">
                <a:solidFill>
                  <a:schemeClr val="accent2"/>
                </a:solidFill>
              </a:rPr>
              <a:t>、基板的金属化布线</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69" name="Rectangle 2"/>
          <p:cNvSpPr>
            <a:spLocks noChangeArrowheads="1"/>
          </p:cNvSpPr>
          <p:nvPr/>
        </p:nvSpPr>
        <p:spPr bwMode="auto">
          <a:xfrm>
            <a:off x="558800" y="973138"/>
            <a:ext cx="8304213" cy="3013075"/>
          </a:xfrm>
          <a:prstGeom prst="rect">
            <a:avLst/>
          </a:prstGeom>
          <a:noFill/>
          <a:ln w="9525">
            <a:noFill/>
            <a:miter lim="800000"/>
            <a:headEnd/>
            <a:tailEnd/>
          </a:ln>
        </p:spPr>
        <p:txBody>
          <a:bodyPr>
            <a:spAutoFit/>
          </a:bodyPr>
          <a:lstStyle/>
          <a:p>
            <a:r>
              <a:rPr lang="zh-CN" altLang="en-US" sz="2400" b="1" i="0">
                <a:solidFill>
                  <a:schemeClr val="bg1"/>
                </a:solidFill>
                <a:latin typeface="Arial" charset="0"/>
              </a:rPr>
              <a:t>       把集成电路芯片核接到外壳底座</a:t>
            </a:r>
            <a:r>
              <a:rPr lang="en-US" altLang="zh-CN" sz="2400" b="1" i="0">
                <a:solidFill>
                  <a:schemeClr val="bg1"/>
                </a:solidFill>
                <a:latin typeface="Arial" charset="0"/>
              </a:rPr>
              <a:t>(</a:t>
            </a:r>
            <a:r>
              <a:rPr lang="zh-CN" altLang="en-US" sz="2400" b="1" i="0">
                <a:solidFill>
                  <a:schemeClr val="bg1"/>
                </a:solidFill>
                <a:latin typeface="Arial" charset="0"/>
              </a:rPr>
              <a:t>如多层陶瓷封装</a:t>
            </a:r>
            <a:r>
              <a:rPr lang="en-US" altLang="zh-CN" sz="2400" b="1" i="0">
                <a:solidFill>
                  <a:schemeClr val="bg1"/>
                </a:solidFill>
                <a:latin typeface="Arial" charset="0"/>
              </a:rPr>
              <a:t>)</a:t>
            </a:r>
            <a:r>
              <a:rPr lang="zh-CN" altLang="en-US" sz="2400" b="1" i="0">
                <a:solidFill>
                  <a:schemeClr val="bg1"/>
                </a:solidFill>
                <a:latin typeface="Arial" charset="0"/>
              </a:rPr>
              <a:t>或带有引线框架的</a:t>
            </a:r>
            <a:r>
              <a:rPr kumimoji="1" lang="zh-CN" altLang="en-US" sz="2400" b="1" i="0">
                <a:solidFill>
                  <a:schemeClr val="bg1"/>
                </a:solidFill>
                <a:latin typeface="Arial" charset="0"/>
              </a:rPr>
              <a:t>封装基板</a:t>
            </a:r>
            <a:r>
              <a:rPr lang="zh-CN" altLang="en-US" sz="2400" b="1" i="0">
                <a:solidFill>
                  <a:schemeClr val="bg1"/>
                </a:solidFill>
                <a:latin typeface="Arial" charset="0"/>
              </a:rPr>
              <a:t>上的指定位置，为丝状引线的连接提供条件的工艺，称之为装片。由于装片内涵多种工序，所以从工艺角度习惯上又称为粘片、烧结、芯片键合和装架。根据目前各种封装结构和技术要求，装片的方法可归纳为导电胶粘接法、银浆或低温玻璃烧结法和低熔点合金的焊接法等几种，可根据产品的具体要求加以选择。</a:t>
            </a:r>
          </a:p>
          <a:p>
            <a:endParaRPr lang="zh-CN" altLang="en-US" sz="2400" b="1" i="0">
              <a:solidFill>
                <a:schemeClr val="bg1"/>
              </a:solidFill>
              <a:latin typeface="Arial" charset="0"/>
            </a:endParaRPr>
          </a:p>
        </p:txBody>
      </p:sp>
      <p:sp>
        <p:nvSpPr>
          <p:cNvPr id="442370" name="Rectangle 4"/>
          <p:cNvSpPr>
            <a:spLocks noChangeArrowheads="1"/>
          </p:cNvSpPr>
          <p:nvPr/>
        </p:nvSpPr>
        <p:spPr bwMode="auto">
          <a:xfrm>
            <a:off x="2627313" y="5661025"/>
            <a:ext cx="3960812" cy="288925"/>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442371" name="Rectangle 5"/>
          <p:cNvSpPr>
            <a:spLocks noChangeArrowheads="1"/>
          </p:cNvSpPr>
          <p:nvPr/>
        </p:nvSpPr>
        <p:spPr bwMode="auto">
          <a:xfrm>
            <a:off x="2627313" y="5516563"/>
            <a:ext cx="1081087" cy="144462"/>
          </a:xfrm>
          <a:prstGeom prst="rect">
            <a:avLst/>
          </a:prstGeom>
          <a:solidFill>
            <a:srgbClr val="FFFF00"/>
          </a:solidFill>
          <a:ln w="9525">
            <a:noFill/>
            <a:miter lim="800000"/>
            <a:headEnd/>
            <a:tailEnd/>
          </a:ln>
        </p:spPr>
        <p:txBody>
          <a:bodyPr wrap="none" anchor="ctr"/>
          <a:lstStyle/>
          <a:p>
            <a:endParaRPr lang="zh-CN" altLang="en-US"/>
          </a:p>
        </p:txBody>
      </p:sp>
      <p:sp>
        <p:nvSpPr>
          <p:cNvPr id="442372" name="Rectangle 6"/>
          <p:cNvSpPr>
            <a:spLocks noChangeArrowheads="1"/>
          </p:cNvSpPr>
          <p:nvPr/>
        </p:nvSpPr>
        <p:spPr bwMode="auto">
          <a:xfrm>
            <a:off x="5507038" y="5516563"/>
            <a:ext cx="1081087" cy="144462"/>
          </a:xfrm>
          <a:prstGeom prst="rect">
            <a:avLst/>
          </a:prstGeom>
          <a:solidFill>
            <a:srgbClr val="FFFF00"/>
          </a:solidFill>
          <a:ln w="9525">
            <a:noFill/>
            <a:miter lim="800000"/>
            <a:headEnd/>
            <a:tailEnd/>
          </a:ln>
        </p:spPr>
        <p:txBody>
          <a:bodyPr wrap="none" anchor="ctr"/>
          <a:lstStyle/>
          <a:p>
            <a:endParaRPr lang="zh-CN" altLang="en-US"/>
          </a:p>
        </p:txBody>
      </p:sp>
      <p:sp>
        <p:nvSpPr>
          <p:cNvPr id="442373" name="Rectangle 7"/>
          <p:cNvSpPr>
            <a:spLocks noChangeArrowheads="1"/>
          </p:cNvSpPr>
          <p:nvPr/>
        </p:nvSpPr>
        <p:spPr bwMode="auto">
          <a:xfrm>
            <a:off x="3995738" y="4005263"/>
            <a:ext cx="1152525" cy="360362"/>
          </a:xfrm>
          <a:prstGeom prst="rect">
            <a:avLst/>
          </a:prstGeom>
          <a:solidFill>
            <a:srgbClr val="666699"/>
          </a:solidFill>
          <a:ln w="9525">
            <a:noFill/>
            <a:miter lim="800000"/>
            <a:headEnd/>
            <a:tailEnd/>
          </a:ln>
        </p:spPr>
        <p:txBody>
          <a:bodyPr wrap="none" anchor="ctr"/>
          <a:lstStyle/>
          <a:p>
            <a:endParaRPr lang="zh-CN" altLang="en-US"/>
          </a:p>
        </p:txBody>
      </p:sp>
      <p:sp>
        <p:nvSpPr>
          <p:cNvPr id="335880" name="Rectangle 8"/>
          <p:cNvSpPr>
            <a:spLocks noChangeArrowheads="1"/>
          </p:cNvSpPr>
          <p:nvPr/>
        </p:nvSpPr>
        <p:spPr bwMode="auto">
          <a:xfrm>
            <a:off x="3203575" y="6230938"/>
            <a:ext cx="874713" cy="366712"/>
          </a:xfrm>
          <a:prstGeom prst="rect">
            <a:avLst/>
          </a:prstGeom>
          <a:noFill/>
          <a:ln w="9525">
            <a:noFill/>
            <a:miter lim="800000"/>
            <a:headEnd/>
            <a:tailEnd/>
          </a:ln>
        </p:spPr>
        <p:txBody>
          <a:bodyPr wrap="none">
            <a:spAutoFit/>
          </a:bodyPr>
          <a:lstStyle/>
          <a:p>
            <a:r>
              <a:rPr lang="zh-CN" altLang="en-US" sz="1800" b="1" i="0">
                <a:solidFill>
                  <a:srgbClr val="3F3494"/>
                </a:solidFill>
                <a:latin typeface="Arial" charset="0"/>
              </a:rPr>
              <a:t>粘接剂</a:t>
            </a:r>
          </a:p>
        </p:txBody>
      </p:sp>
      <p:sp>
        <p:nvSpPr>
          <p:cNvPr id="335881" name="Line 9"/>
          <p:cNvSpPr>
            <a:spLocks noChangeShapeType="1"/>
          </p:cNvSpPr>
          <p:nvPr/>
        </p:nvSpPr>
        <p:spPr bwMode="auto">
          <a:xfrm flipV="1">
            <a:off x="3851275" y="5661025"/>
            <a:ext cx="576263" cy="647700"/>
          </a:xfrm>
          <a:prstGeom prst="line">
            <a:avLst/>
          </a:prstGeom>
          <a:noFill/>
          <a:ln w="9525">
            <a:solidFill>
              <a:srgbClr val="FF0066"/>
            </a:solidFill>
            <a:round/>
            <a:headEnd/>
            <a:tailEnd type="triangle" w="med" len="med"/>
          </a:ln>
        </p:spPr>
        <p:txBody>
          <a:bodyPr/>
          <a:lstStyle/>
          <a:p>
            <a:endParaRPr lang="zh-CN" altLang="en-US"/>
          </a:p>
        </p:txBody>
      </p:sp>
      <p:sp>
        <p:nvSpPr>
          <p:cNvPr id="442376" name="Rectangle 10"/>
          <p:cNvSpPr>
            <a:spLocks noChangeArrowheads="1"/>
          </p:cNvSpPr>
          <p:nvPr/>
        </p:nvSpPr>
        <p:spPr bwMode="auto">
          <a:xfrm>
            <a:off x="4251325" y="3573463"/>
            <a:ext cx="644525" cy="366712"/>
          </a:xfrm>
          <a:prstGeom prst="rect">
            <a:avLst/>
          </a:prstGeom>
          <a:noFill/>
          <a:ln w="9525">
            <a:noFill/>
            <a:miter lim="800000"/>
            <a:headEnd/>
            <a:tailEnd/>
          </a:ln>
        </p:spPr>
        <p:txBody>
          <a:bodyPr wrap="none">
            <a:spAutoFit/>
          </a:bodyPr>
          <a:lstStyle/>
          <a:p>
            <a:r>
              <a:rPr lang="zh-CN" altLang="en-US" sz="1800" b="1" i="0">
                <a:solidFill>
                  <a:srgbClr val="3F3494"/>
                </a:solidFill>
                <a:latin typeface="Arial" charset="0"/>
              </a:rPr>
              <a:t>芯片</a:t>
            </a:r>
          </a:p>
        </p:txBody>
      </p:sp>
      <p:sp>
        <p:nvSpPr>
          <p:cNvPr id="442377" name="Rectangle 11"/>
          <p:cNvSpPr>
            <a:spLocks noChangeArrowheads="1"/>
          </p:cNvSpPr>
          <p:nvPr/>
        </p:nvSpPr>
        <p:spPr bwMode="auto">
          <a:xfrm>
            <a:off x="5659438" y="5084763"/>
            <a:ext cx="1335087" cy="366712"/>
          </a:xfrm>
          <a:prstGeom prst="rect">
            <a:avLst/>
          </a:prstGeom>
          <a:noFill/>
          <a:ln w="9525">
            <a:noFill/>
            <a:miter lim="800000"/>
            <a:headEnd/>
            <a:tailEnd/>
          </a:ln>
        </p:spPr>
        <p:txBody>
          <a:bodyPr wrap="none">
            <a:spAutoFit/>
          </a:bodyPr>
          <a:lstStyle/>
          <a:p>
            <a:r>
              <a:rPr lang="zh-CN" altLang="en-US" sz="1800" b="1" i="0">
                <a:solidFill>
                  <a:srgbClr val="3F3494"/>
                </a:solidFill>
                <a:latin typeface="Arial" charset="0"/>
              </a:rPr>
              <a:t>金属化布线</a:t>
            </a:r>
          </a:p>
        </p:txBody>
      </p:sp>
      <p:sp>
        <p:nvSpPr>
          <p:cNvPr id="442378" name="Rectangle 12"/>
          <p:cNvSpPr>
            <a:spLocks noChangeArrowheads="1"/>
          </p:cNvSpPr>
          <p:nvPr/>
        </p:nvSpPr>
        <p:spPr bwMode="auto">
          <a:xfrm>
            <a:off x="5730875" y="6157913"/>
            <a:ext cx="644525" cy="366712"/>
          </a:xfrm>
          <a:prstGeom prst="rect">
            <a:avLst/>
          </a:prstGeom>
          <a:noFill/>
          <a:ln w="9525">
            <a:noFill/>
            <a:miter lim="800000"/>
            <a:headEnd/>
            <a:tailEnd/>
          </a:ln>
        </p:spPr>
        <p:txBody>
          <a:bodyPr wrap="none">
            <a:spAutoFit/>
          </a:bodyPr>
          <a:lstStyle/>
          <a:p>
            <a:r>
              <a:rPr lang="zh-CN" altLang="en-US" sz="1800" b="1" i="0">
                <a:solidFill>
                  <a:srgbClr val="3F3494"/>
                </a:solidFill>
                <a:latin typeface="Arial" charset="0"/>
              </a:rPr>
              <a:t>芯片</a:t>
            </a:r>
          </a:p>
        </p:txBody>
      </p:sp>
      <p:sp>
        <p:nvSpPr>
          <p:cNvPr id="442379" name="Line 13"/>
          <p:cNvSpPr>
            <a:spLocks noChangeShapeType="1"/>
          </p:cNvSpPr>
          <p:nvPr/>
        </p:nvSpPr>
        <p:spPr bwMode="auto">
          <a:xfrm flipV="1">
            <a:off x="5940425" y="5805488"/>
            <a:ext cx="144463" cy="431800"/>
          </a:xfrm>
          <a:prstGeom prst="line">
            <a:avLst/>
          </a:prstGeom>
          <a:noFill/>
          <a:ln w="9525">
            <a:solidFill>
              <a:srgbClr val="FF0066"/>
            </a:solidFill>
            <a:round/>
            <a:headEnd/>
            <a:tailEnd type="triangle" w="med" len="med"/>
          </a:ln>
        </p:spPr>
        <p:txBody>
          <a:bodyPr/>
          <a:lstStyle/>
          <a:p>
            <a:endParaRPr lang="zh-CN" altLang="en-US"/>
          </a:p>
        </p:txBody>
      </p:sp>
      <p:sp>
        <p:nvSpPr>
          <p:cNvPr id="442380" name="Line 14"/>
          <p:cNvSpPr>
            <a:spLocks noChangeShapeType="1"/>
          </p:cNvSpPr>
          <p:nvPr/>
        </p:nvSpPr>
        <p:spPr bwMode="auto">
          <a:xfrm>
            <a:off x="3995738" y="4005263"/>
            <a:ext cx="431800" cy="0"/>
          </a:xfrm>
          <a:prstGeom prst="line">
            <a:avLst/>
          </a:prstGeom>
          <a:noFill/>
          <a:ln w="38100">
            <a:solidFill>
              <a:srgbClr val="FFFF66"/>
            </a:solidFill>
            <a:round/>
            <a:headEnd/>
            <a:tailEnd/>
          </a:ln>
        </p:spPr>
        <p:txBody>
          <a:bodyPr/>
          <a:lstStyle/>
          <a:p>
            <a:endParaRPr lang="zh-CN" altLang="en-US"/>
          </a:p>
        </p:txBody>
      </p:sp>
      <p:sp>
        <p:nvSpPr>
          <p:cNvPr id="442381" name="Line 15"/>
          <p:cNvSpPr>
            <a:spLocks noChangeShapeType="1"/>
          </p:cNvSpPr>
          <p:nvPr/>
        </p:nvSpPr>
        <p:spPr bwMode="auto">
          <a:xfrm>
            <a:off x="4716463" y="4005263"/>
            <a:ext cx="431800" cy="0"/>
          </a:xfrm>
          <a:prstGeom prst="line">
            <a:avLst/>
          </a:prstGeom>
          <a:noFill/>
          <a:ln w="38100">
            <a:solidFill>
              <a:srgbClr val="FFFF66"/>
            </a:solidFill>
            <a:round/>
            <a:headEnd/>
            <a:tailEnd/>
          </a:ln>
        </p:spPr>
        <p:txBody>
          <a:bodyPr/>
          <a:lstStyle/>
          <a:p>
            <a:endParaRPr lang="zh-CN" altLang="en-US"/>
          </a:p>
        </p:txBody>
      </p:sp>
      <p:sp>
        <p:nvSpPr>
          <p:cNvPr id="335888" name="Rectangle 16"/>
          <p:cNvSpPr>
            <a:spLocks noChangeArrowheads="1"/>
          </p:cNvSpPr>
          <p:nvPr/>
        </p:nvSpPr>
        <p:spPr bwMode="auto">
          <a:xfrm>
            <a:off x="3995738" y="5300663"/>
            <a:ext cx="1152525" cy="360362"/>
          </a:xfrm>
          <a:prstGeom prst="rect">
            <a:avLst/>
          </a:prstGeom>
          <a:solidFill>
            <a:srgbClr val="666699"/>
          </a:solidFill>
          <a:ln w="9525">
            <a:noFill/>
            <a:miter lim="800000"/>
            <a:headEnd/>
            <a:tailEnd/>
          </a:ln>
        </p:spPr>
        <p:txBody>
          <a:bodyPr wrap="none" anchor="ctr"/>
          <a:lstStyle/>
          <a:p>
            <a:endParaRPr lang="zh-CN" altLang="en-US"/>
          </a:p>
        </p:txBody>
      </p:sp>
      <p:sp>
        <p:nvSpPr>
          <p:cNvPr id="335889" name="Line 17"/>
          <p:cNvSpPr>
            <a:spLocks noChangeShapeType="1"/>
          </p:cNvSpPr>
          <p:nvPr/>
        </p:nvSpPr>
        <p:spPr bwMode="auto">
          <a:xfrm>
            <a:off x="3995738" y="5661025"/>
            <a:ext cx="1152525" cy="0"/>
          </a:xfrm>
          <a:prstGeom prst="line">
            <a:avLst/>
          </a:prstGeom>
          <a:noFill/>
          <a:ln w="76200">
            <a:solidFill>
              <a:schemeClr val="tx1"/>
            </a:solidFill>
            <a:round/>
            <a:headEnd/>
            <a:tailEnd/>
          </a:ln>
        </p:spPr>
        <p:txBody>
          <a:bodyPr/>
          <a:lstStyle/>
          <a:p>
            <a:endParaRPr lang="zh-CN" altLang="en-US"/>
          </a:p>
        </p:txBody>
      </p:sp>
      <p:sp>
        <p:nvSpPr>
          <p:cNvPr id="335890" name="Rectangle 18"/>
          <p:cNvSpPr>
            <a:spLocks noChangeArrowheads="1"/>
          </p:cNvSpPr>
          <p:nvPr/>
        </p:nvSpPr>
        <p:spPr bwMode="auto">
          <a:xfrm>
            <a:off x="4251325" y="4868863"/>
            <a:ext cx="644525" cy="366712"/>
          </a:xfrm>
          <a:prstGeom prst="rect">
            <a:avLst/>
          </a:prstGeom>
          <a:noFill/>
          <a:ln w="9525">
            <a:noFill/>
            <a:miter lim="800000"/>
            <a:headEnd/>
            <a:tailEnd/>
          </a:ln>
        </p:spPr>
        <p:txBody>
          <a:bodyPr wrap="none">
            <a:spAutoFit/>
          </a:bodyPr>
          <a:lstStyle/>
          <a:p>
            <a:r>
              <a:rPr lang="zh-CN" altLang="en-US" sz="1800" b="1" i="0">
                <a:solidFill>
                  <a:srgbClr val="3F3494"/>
                </a:solidFill>
                <a:latin typeface="Arial" charset="0"/>
              </a:rPr>
              <a:t>芯片</a:t>
            </a:r>
          </a:p>
        </p:txBody>
      </p:sp>
      <p:sp>
        <p:nvSpPr>
          <p:cNvPr id="335891" name="Line 19"/>
          <p:cNvSpPr>
            <a:spLocks noChangeShapeType="1"/>
          </p:cNvSpPr>
          <p:nvPr/>
        </p:nvSpPr>
        <p:spPr bwMode="auto">
          <a:xfrm>
            <a:off x="3995738" y="5300663"/>
            <a:ext cx="431800" cy="0"/>
          </a:xfrm>
          <a:prstGeom prst="line">
            <a:avLst/>
          </a:prstGeom>
          <a:noFill/>
          <a:ln w="38100">
            <a:solidFill>
              <a:srgbClr val="FFFF66"/>
            </a:solidFill>
            <a:round/>
            <a:headEnd/>
            <a:tailEnd/>
          </a:ln>
        </p:spPr>
        <p:txBody>
          <a:bodyPr/>
          <a:lstStyle/>
          <a:p>
            <a:endParaRPr lang="zh-CN" altLang="en-US"/>
          </a:p>
        </p:txBody>
      </p:sp>
      <p:sp>
        <p:nvSpPr>
          <p:cNvPr id="335892" name="Line 20"/>
          <p:cNvSpPr>
            <a:spLocks noChangeShapeType="1"/>
          </p:cNvSpPr>
          <p:nvPr/>
        </p:nvSpPr>
        <p:spPr bwMode="auto">
          <a:xfrm>
            <a:off x="4716463" y="5300663"/>
            <a:ext cx="431800" cy="0"/>
          </a:xfrm>
          <a:prstGeom prst="line">
            <a:avLst/>
          </a:prstGeom>
          <a:noFill/>
          <a:ln w="38100">
            <a:solidFill>
              <a:srgbClr val="FFFF66"/>
            </a:solidFill>
            <a:round/>
            <a:headEnd/>
            <a:tailEnd/>
          </a:ln>
        </p:spPr>
        <p:txBody>
          <a:bodyPr/>
          <a:lstStyle/>
          <a:p>
            <a:endParaRPr lang="zh-CN" altLang="en-US"/>
          </a:p>
        </p:txBody>
      </p:sp>
      <p:sp>
        <p:nvSpPr>
          <p:cNvPr id="335893" name="Line 21"/>
          <p:cNvSpPr>
            <a:spLocks noChangeShapeType="1"/>
          </p:cNvSpPr>
          <p:nvPr/>
        </p:nvSpPr>
        <p:spPr bwMode="auto">
          <a:xfrm>
            <a:off x="5580063" y="4076700"/>
            <a:ext cx="0" cy="720725"/>
          </a:xfrm>
          <a:prstGeom prst="line">
            <a:avLst/>
          </a:prstGeom>
          <a:noFill/>
          <a:ln w="76200">
            <a:solidFill>
              <a:srgbClr val="FF0066"/>
            </a:solidFill>
            <a:round/>
            <a:headEnd/>
            <a:tailEnd type="triangle" w="med" len="med"/>
          </a:ln>
        </p:spPr>
        <p:txBody>
          <a:bodyPr/>
          <a:lstStyle/>
          <a:p>
            <a:endParaRPr lang="zh-CN" altLang="en-US"/>
          </a:p>
        </p:txBody>
      </p:sp>
      <p:sp>
        <p:nvSpPr>
          <p:cNvPr id="442388" name="Rectangle 22"/>
          <p:cNvSpPr>
            <a:spLocks noChangeArrowheads="1"/>
          </p:cNvSpPr>
          <p:nvPr/>
        </p:nvSpPr>
        <p:spPr bwMode="auto">
          <a:xfrm>
            <a:off x="333375" y="493713"/>
            <a:ext cx="2205038" cy="519112"/>
          </a:xfrm>
          <a:prstGeom prst="rect">
            <a:avLst/>
          </a:prstGeom>
          <a:noFill/>
          <a:ln w="9525">
            <a:noFill/>
            <a:miter lim="800000"/>
            <a:headEnd/>
            <a:tailEnd/>
          </a:ln>
        </p:spPr>
        <p:txBody>
          <a:bodyPr wrap="none">
            <a:spAutoFit/>
          </a:bodyPr>
          <a:lstStyle/>
          <a:p>
            <a:r>
              <a:rPr lang="zh-CN" altLang="en-US"/>
              <a:t> </a:t>
            </a:r>
            <a:r>
              <a:rPr lang="en-US" altLang="zh-CN" sz="2800" b="1" i="0">
                <a:solidFill>
                  <a:schemeClr val="accent2"/>
                </a:solidFill>
                <a:latin typeface="Times New Roman" pitchFamily="18" charset="0"/>
              </a:rPr>
              <a:t>4</a:t>
            </a:r>
            <a:r>
              <a:rPr lang="zh-CN" altLang="en-US" sz="2800" b="1" i="0">
                <a:solidFill>
                  <a:schemeClr val="accent2"/>
                </a:solidFill>
                <a:latin typeface="Times New Roman" pitchFamily="18" charset="0"/>
              </a:rPr>
              <a:t>、芯片装片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5893"/>
                                        </p:tgtEl>
                                        <p:attrNameLst>
                                          <p:attrName>style.visibility</p:attrName>
                                        </p:attrNameLst>
                                      </p:cBhvr>
                                      <p:to>
                                        <p:strVal val="visible"/>
                                      </p:to>
                                    </p:set>
                                    <p:animEffect transition="in" filter="wipe(up)">
                                      <p:cBhvr>
                                        <p:cTn id="7" dur="500"/>
                                        <p:tgtEl>
                                          <p:spTgt spid="33589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5889"/>
                                        </p:tgtEl>
                                        <p:attrNameLst>
                                          <p:attrName>style.visibility</p:attrName>
                                        </p:attrNameLst>
                                      </p:cBhvr>
                                      <p:to>
                                        <p:strVal val="visible"/>
                                      </p:to>
                                    </p:set>
                                    <p:animEffect transition="in" filter="wipe(down)">
                                      <p:cBhvr>
                                        <p:cTn id="12" dur="500"/>
                                        <p:tgtEl>
                                          <p:spTgt spid="3358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35881"/>
                                        </p:tgtEl>
                                        <p:attrNameLst>
                                          <p:attrName>style.visibility</p:attrName>
                                        </p:attrNameLst>
                                      </p:cBhvr>
                                      <p:to>
                                        <p:strVal val="visible"/>
                                      </p:to>
                                    </p:set>
                                    <p:animEffect transition="in" filter="wipe(down)">
                                      <p:cBhvr>
                                        <p:cTn id="17" dur="500"/>
                                        <p:tgtEl>
                                          <p:spTgt spid="3358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35880"/>
                                        </p:tgtEl>
                                        <p:attrNameLst>
                                          <p:attrName>style.visibility</p:attrName>
                                        </p:attrNameLst>
                                      </p:cBhvr>
                                      <p:to>
                                        <p:strVal val="visible"/>
                                      </p:to>
                                    </p:set>
                                    <p:animEffect transition="in" filter="wipe(down)">
                                      <p:cBhvr>
                                        <p:cTn id="22" dur="500"/>
                                        <p:tgtEl>
                                          <p:spTgt spid="33588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335888"/>
                                        </p:tgtEl>
                                        <p:attrNameLst>
                                          <p:attrName>style.visibility</p:attrName>
                                        </p:attrNameLst>
                                      </p:cBhvr>
                                      <p:to>
                                        <p:strVal val="visible"/>
                                      </p:to>
                                    </p:set>
                                    <p:anim calcmode="lin" valueType="num">
                                      <p:cBhvr additive="base">
                                        <p:cTn id="27" dur="500" fill="hold"/>
                                        <p:tgtEl>
                                          <p:spTgt spid="335888"/>
                                        </p:tgtEl>
                                        <p:attrNameLst>
                                          <p:attrName>ppt_x</p:attrName>
                                        </p:attrNameLst>
                                      </p:cBhvr>
                                      <p:tavLst>
                                        <p:tav tm="0">
                                          <p:val>
                                            <p:strVal val="#ppt_x"/>
                                          </p:val>
                                        </p:tav>
                                        <p:tav tm="100000">
                                          <p:val>
                                            <p:strVal val="#ppt_x"/>
                                          </p:val>
                                        </p:tav>
                                      </p:tavLst>
                                    </p:anim>
                                    <p:anim calcmode="lin" valueType="num">
                                      <p:cBhvr additive="base">
                                        <p:cTn id="28" dur="500" fill="hold"/>
                                        <p:tgtEl>
                                          <p:spTgt spid="335888"/>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335890"/>
                                        </p:tgtEl>
                                        <p:attrNameLst>
                                          <p:attrName>style.visibility</p:attrName>
                                        </p:attrNameLst>
                                      </p:cBhvr>
                                      <p:to>
                                        <p:strVal val="visible"/>
                                      </p:to>
                                    </p:set>
                                    <p:anim calcmode="lin" valueType="num">
                                      <p:cBhvr additive="base">
                                        <p:cTn id="31" dur="500" fill="hold"/>
                                        <p:tgtEl>
                                          <p:spTgt spid="335890"/>
                                        </p:tgtEl>
                                        <p:attrNameLst>
                                          <p:attrName>ppt_x</p:attrName>
                                        </p:attrNameLst>
                                      </p:cBhvr>
                                      <p:tavLst>
                                        <p:tav tm="0">
                                          <p:val>
                                            <p:strVal val="#ppt_x"/>
                                          </p:val>
                                        </p:tav>
                                        <p:tav tm="100000">
                                          <p:val>
                                            <p:strVal val="#ppt_x"/>
                                          </p:val>
                                        </p:tav>
                                      </p:tavLst>
                                    </p:anim>
                                    <p:anim calcmode="lin" valueType="num">
                                      <p:cBhvr additive="base">
                                        <p:cTn id="32" dur="500" fill="hold"/>
                                        <p:tgtEl>
                                          <p:spTgt spid="335890"/>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335891"/>
                                        </p:tgtEl>
                                        <p:attrNameLst>
                                          <p:attrName>style.visibility</p:attrName>
                                        </p:attrNameLst>
                                      </p:cBhvr>
                                      <p:to>
                                        <p:strVal val="visible"/>
                                      </p:to>
                                    </p:set>
                                    <p:anim calcmode="lin" valueType="num">
                                      <p:cBhvr additive="base">
                                        <p:cTn id="35" dur="500" fill="hold"/>
                                        <p:tgtEl>
                                          <p:spTgt spid="335891"/>
                                        </p:tgtEl>
                                        <p:attrNameLst>
                                          <p:attrName>ppt_x</p:attrName>
                                        </p:attrNameLst>
                                      </p:cBhvr>
                                      <p:tavLst>
                                        <p:tav tm="0">
                                          <p:val>
                                            <p:strVal val="#ppt_x"/>
                                          </p:val>
                                        </p:tav>
                                        <p:tav tm="100000">
                                          <p:val>
                                            <p:strVal val="#ppt_x"/>
                                          </p:val>
                                        </p:tav>
                                      </p:tavLst>
                                    </p:anim>
                                    <p:anim calcmode="lin" valueType="num">
                                      <p:cBhvr additive="base">
                                        <p:cTn id="36" dur="500" fill="hold"/>
                                        <p:tgtEl>
                                          <p:spTgt spid="335891"/>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335892"/>
                                        </p:tgtEl>
                                        <p:attrNameLst>
                                          <p:attrName>style.visibility</p:attrName>
                                        </p:attrNameLst>
                                      </p:cBhvr>
                                      <p:to>
                                        <p:strVal val="visible"/>
                                      </p:to>
                                    </p:set>
                                    <p:anim calcmode="lin" valueType="num">
                                      <p:cBhvr additive="base">
                                        <p:cTn id="39" dur="500" fill="hold"/>
                                        <p:tgtEl>
                                          <p:spTgt spid="335892"/>
                                        </p:tgtEl>
                                        <p:attrNameLst>
                                          <p:attrName>ppt_x</p:attrName>
                                        </p:attrNameLst>
                                      </p:cBhvr>
                                      <p:tavLst>
                                        <p:tav tm="0">
                                          <p:val>
                                            <p:strVal val="#ppt_x"/>
                                          </p:val>
                                        </p:tav>
                                        <p:tav tm="100000">
                                          <p:val>
                                            <p:strVal val="#ppt_x"/>
                                          </p:val>
                                        </p:tav>
                                      </p:tavLst>
                                    </p:anim>
                                    <p:anim calcmode="lin" valueType="num">
                                      <p:cBhvr additive="base">
                                        <p:cTn id="40" dur="500" fill="hold"/>
                                        <p:tgtEl>
                                          <p:spTgt spid="33589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80" grpId="0"/>
      <p:bldP spid="335881" grpId="0" animBg="1"/>
      <p:bldP spid="335888" grpId="0" animBg="1"/>
      <p:bldP spid="335889" grpId="0" animBg="1"/>
      <p:bldP spid="335890" grpId="0"/>
      <p:bldP spid="335891" grpId="0" animBg="1"/>
      <p:bldP spid="335892" grpId="0" animBg="1"/>
      <p:bldP spid="33589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0929" name="Picture 2"/>
          <p:cNvPicPr>
            <a:picLocks noChangeAspect="1" noChangeArrowheads="1"/>
          </p:cNvPicPr>
          <p:nvPr/>
        </p:nvPicPr>
        <p:blipFill>
          <a:blip r:embed="rId2"/>
          <a:srcRect/>
          <a:stretch>
            <a:fillRect/>
          </a:stretch>
        </p:blipFill>
        <p:spPr bwMode="auto">
          <a:xfrm>
            <a:off x="5364163" y="1052513"/>
            <a:ext cx="3455987" cy="2590800"/>
          </a:xfrm>
          <a:prstGeom prst="rect">
            <a:avLst/>
          </a:prstGeom>
          <a:noFill/>
          <a:ln w="9525">
            <a:noFill/>
            <a:miter lim="800000"/>
            <a:headEnd/>
            <a:tailEnd/>
          </a:ln>
        </p:spPr>
      </p:pic>
      <p:sp>
        <p:nvSpPr>
          <p:cNvPr id="380930" name="Text Box 3"/>
          <p:cNvSpPr txBox="1">
            <a:spLocks noChangeArrowheads="1"/>
          </p:cNvSpPr>
          <p:nvPr/>
        </p:nvSpPr>
        <p:spPr bwMode="auto">
          <a:xfrm>
            <a:off x="200025" y="539750"/>
            <a:ext cx="2273300" cy="579438"/>
          </a:xfrm>
          <a:prstGeom prst="rect">
            <a:avLst/>
          </a:prstGeom>
          <a:noFill/>
          <a:ln w="9525">
            <a:noFill/>
            <a:miter lim="800000"/>
            <a:headEnd/>
            <a:tailEnd/>
          </a:ln>
        </p:spPr>
        <p:txBody>
          <a:bodyPr wrap="none">
            <a:spAutoFit/>
          </a:bodyPr>
          <a:lstStyle/>
          <a:p>
            <a:pPr eaLnBrk="0" hangingPunct="0"/>
            <a:r>
              <a:rPr kumimoji="1" lang="zh-CN" altLang="en-US" sz="3200" i="0">
                <a:solidFill>
                  <a:schemeClr val="accent2"/>
                </a:solidFill>
                <a:latin typeface="Times New Roman" pitchFamily="18" charset="0"/>
              </a:rPr>
              <a:t>分立</a:t>
            </a:r>
            <a:r>
              <a:rPr kumimoji="1" lang="en-US" altLang="zh-CN" sz="3200" i="0">
                <a:solidFill>
                  <a:schemeClr val="accent2"/>
                </a:solidFill>
                <a:latin typeface="Times New Roman" pitchFamily="18" charset="0"/>
              </a:rPr>
              <a:t>vs </a:t>
            </a:r>
            <a:r>
              <a:rPr kumimoji="1" lang="zh-CN" altLang="en-US" sz="3200" i="0">
                <a:solidFill>
                  <a:schemeClr val="accent2"/>
                </a:solidFill>
                <a:latin typeface="Times New Roman" pitchFamily="18" charset="0"/>
              </a:rPr>
              <a:t>集成</a:t>
            </a:r>
            <a:endParaRPr kumimoji="1" lang="en-US" altLang="zh-CN" sz="3200" i="0">
              <a:solidFill>
                <a:schemeClr val="accent2"/>
              </a:solidFill>
              <a:latin typeface="Times New Roman" pitchFamily="18" charset="0"/>
            </a:endParaRPr>
          </a:p>
        </p:txBody>
      </p:sp>
      <p:pic>
        <p:nvPicPr>
          <p:cNvPr id="380931" name="Picture 4"/>
          <p:cNvPicPr>
            <a:picLocks noChangeAspect="1" noChangeArrowheads="1"/>
          </p:cNvPicPr>
          <p:nvPr/>
        </p:nvPicPr>
        <p:blipFill>
          <a:blip r:embed="rId3"/>
          <a:srcRect/>
          <a:stretch>
            <a:fillRect/>
          </a:stretch>
        </p:blipFill>
        <p:spPr bwMode="auto">
          <a:xfrm>
            <a:off x="1593850" y="3640138"/>
            <a:ext cx="6769100" cy="2728912"/>
          </a:xfrm>
          <a:prstGeom prst="rect">
            <a:avLst/>
          </a:prstGeom>
          <a:noFill/>
          <a:ln w="9525">
            <a:noFill/>
            <a:miter lim="800000"/>
            <a:headEnd/>
            <a:tailEnd/>
          </a:ln>
        </p:spPr>
      </p:pic>
      <p:pic>
        <p:nvPicPr>
          <p:cNvPr id="380932" name="Picture 5"/>
          <p:cNvPicPr>
            <a:picLocks noChangeAspect="1" noChangeArrowheads="1"/>
          </p:cNvPicPr>
          <p:nvPr/>
        </p:nvPicPr>
        <p:blipFill>
          <a:blip r:embed="rId4"/>
          <a:srcRect/>
          <a:stretch>
            <a:fillRect/>
          </a:stretch>
        </p:blipFill>
        <p:spPr bwMode="auto">
          <a:xfrm>
            <a:off x="1116013" y="1196975"/>
            <a:ext cx="3095625" cy="23209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3393" name="Group 2"/>
          <p:cNvGrpSpPr>
            <a:grpSpLocks/>
          </p:cNvGrpSpPr>
          <p:nvPr/>
        </p:nvGrpSpPr>
        <p:grpSpPr bwMode="auto">
          <a:xfrm>
            <a:off x="495300" y="247650"/>
            <a:ext cx="8305800" cy="6400800"/>
            <a:chOff x="192" y="192"/>
            <a:chExt cx="5232" cy="4032"/>
          </a:xfrm>
        </p:grpSpPr>
        <p:pic>
          <p:nvPicPr>
            <p:cNvPr id="443394" name="Picture 3"/>
            <p:cNvPicPr>
              <a:picLocks noChangeAspect="1" noChangeArrowheads="1"/>
            </p:cNvPicPr>
            <p:nvPr/>
          </p:nvPicPr>
          <p:blipFill>
            <a:blip r:embed="rId2"/>
            <a:srcRect/>
            <a:stretch>
              <a:fillRect/>
            </a:stretch>
          </p:blipFill>
          <p:spPr bwMode="auto">
            <a:xfrm>
              <a:off x="192" y="1728"/>
              <a:ext cx="1988" cy="2496"/>
            </a:xfrm>
            <a:prstGeom prst="rect">
              <a:avLst/>
            </a:prstGeom>
            <a:noFill/>
            <a:ln w="9525">
              <a:noFill/>
              <a:miter lim="800000"/>
              <a:headEnd/>
              <a:tailEnd/>
            </a:ln>
          </p:spPr>
        </p:pic>
        <p:pic>
          <p:nvPicPr>
            <p:cNvPr id="443395" name="Picture 4"/>
            <p:cNvPicPr>
              <a:picLocks noChangeAspect="1" noChangeArrowheads="1"/>
            </p:cNvPicPr>
            <p:nvPr/>
          </p:nvPicPr>
          <p:blipFill>
            <a:blip r:embed="rId3"/>
            <a:srcRect/>
            <a:stretch>
              <a:fillRect/>
            </a:stretch>
          </p:blipFill>
          <p:spPr bwMode="auto">
            <a:xfrm>
              <a:off x="2352" y="1728"/>
              <a:ext cx="3024" cy="2468"/>
            </a:xfrm>
            <a:prstGeom prst="rect">
              <a:avLst/>
            </a:prstGeom>
            <a:noFill/>
            <a:ln w="9525">
              <a:noFill/>
              <a:miter lim="800000"/>
              <a:headEnd/>
              <a:tailEnd/>
            </a:ln>
          </p:spPr>
        </p:pic>
        <p:pic>
          <p:nvPicPr>
            <p:cNvPr id="443396" name="Picture 5"/>
            <p:cNvPicPr>
              <a:picLocks noChangeAspect="1" noChangeArrowheads="1"/>
            </p:cNvPicPr>
            <p:nvPr/>
          </p:nvPicPr>
          <p:blipFill>
            <a:blip r:embed="rId4"/>
            <a:srcRect/>
            <a:stretch>
              <a:fillRect/>
            </a:stretch>
          </p:blipFill>
          <p:spPr bwMode="auto">
            <a:xfrm>
              <a:off x="3264" y="192"/>
              <a:ext cx="2160" cy="1152"/>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7" name="Rectangle 2"/>
          <p:cNvSpPr>
            <a:spLocks noChangeArrowheads="1"/>
          </p:cNvSpPr>
          <p:nvPr/>
        </p:nvSpPr>
        <p:spPr bwMode="auto">
          <a:xfrm>
            <a:off x="395288" y="1052513"/>
            <a:ext cx="8208962" cy="2647950"/>
          </a:xfrm>
          <a:prstGeom prst="rect">
            <a:avLst/>
          </a:prstGeom>
          <a:noFill/>
          <a:ln w="9525">
            <a:noFill/>
            <a:miter lim="800000"/>
            <a:headEnd/>
            <a:tailEnd/>
          </a:ln>
        </p:spPr>
        <p:txBody>
          <a:bodyPr>
            <a:spAutoFit/>
          </a:bodyPr>
          <a:lstStyle/>
          <a:p>
            <a:r>
              <a:rPr lang="zh-CN" altLang="en-US" sz="2400" b="1" i="0">
                <a:solidFill>
                  <a:schemeClr val="bg1"/>
                </a:solidFill>
                <a:latin typeface="Arial" charset="0"/>
              </a:rPr>
              <a:t>       最早的办法是采用拉丝焊、合金焊和点焊。直到</a:t>
            </a:r>
            <a:r>
              <a:rPr lang="en-US" altLang="zh-CN" sz="2400" b="1" i="0">
                <a:solidFill>
                  <a:schemeClr val="bg1"/>
                </a:solidFill>
                <a:latin typeface="Arial" charset="0"/>
              </a:rPr>
              <a:t>1964</a:t>
            </a:r>
            <a:r>
              <a:rPr lang="zh-CN" altLang="en-US" sz="2400" b="1" i="0">
                <a:solidFill>
                  <a:schemeClr val="bg1"/>
                </a:solidFill>
                <a:latin typeface="Arial" charset="0"/>
              </a:rPr>
              <a:t>年集成电路才开始采用热压焊和超声焊。</a:t>
            </a:r>
          </a:p>
          <a:p>
            <a:r>
              <a:rPr lang="zh-CN" altLang="en-US" sz="2400" b="1" i="0">
                <a:solidFill>
                  <a:schemeClr val="bg1"/>
                </a:solidFill>
                <a:latin typeface="Arial" charset="0"/>
              </a:rPr>
              <a:t>       集成电路的芯片与封装外壳的连接方式，目前可分为有引线控合结构和无引线键合结构两大类。有引线镀合结构就是我们通常所说的丝焊法，即用金丝或铝丝实行金</a:t>
            </a:r>
            <a:r>
              <a:rPr lang="en-US" altLang="zh-CN" sz="2400" b="1" i="0">
                <a:solidFill>
                  <a:schemeClr val="bg1"/>
                </a:solidFill>
                <a:latin typeface="Arial" charset="0"/>
              </a:rPr>
              <a:t>—</a:t>
            </a:r>
            <a:r>
              <a:rPr lang="zh-CN" altLang="en-US" sz="2400" b="1" i="0">
                <a:solidFill>
                  <a:schemeClr val="bg1"/>
                </a:solidFill>
                <a:latin typeface="Arial" charset="0"/>
              </a:rPr>
              <a:t>金</a:t>
            </a:r>
          </a:p>
          <a:p>
            <a:r>
              <a:rPr lang="zh-CN" altLang="en-US" sz="2400" b="1" i="0">
                <a:solidFill>
                  <a:schemeClr val="bg1"/>
                </a:solidFill>
                <a:latin typeface="Arial" charset="0"/>
              </a:rPr>
              <a:t>键合，金</a:t>
            </a:r>
            <a:r>
              <a:rPr lang="en-US" altLang="zh-CN" sz="2400" b="1" i="0">
                <a:solidFill>
                  <a:schemeClr val="bg1"/>
                </a:solidFill>
                <a:latin typeface="Arial" charset="0"/>
              </a:rPr>
              <a:t>—</a:t>
            </a:r>
            <a:r>
              <a:rPr lang="zh-CN" altLang="en-US" sz="2400" b="1" i="0">
                <a:solidFill>
                  <a:schemeClr val="bg1"/>
                </a:solidFill>
                <a:latin typeface="Arial" charset="0"/>
              </a:rPr>
              <a:t>铝银键合或铝</a:t>
            </a:r>
            <a:r>
              <a:rPr lang="en-US" altLang="zh-CN" sz="2400" b="1" i="0">
                <a:solidFill>
                  <a:schemeClr val="bg1"/>
                </a:solidFill>
                <a:latin typeface="Arial" charset="0"/>
              </a:rPr>
              <a:t>—</a:t>
            </a:r>
            <a:r>
              <a:rPr lang="zh-CN" altLang="en-US" sz="2400" b="1" i="0">
                <a:solidFill>
                  <a:schemeClr val="bg1"/>
                </a:solidFill>
                <a:latin typeface="Arial" charset="0"/>
              </a:rPr>
              <a:t>铝键合。由于它们都是在一定压力下进行的焊接，所以又称键合为压焊。</a:t>
            </a:r>
          </a:p>
        </p:txBody>
      </p:sp>
      <p:sp>
        <p:nvSpPr>
          <p:cNvPr id="444418" name="Rectangle 3"/>
          <p:cNvSpPr>
            <a:spLocks noChangeArrowheads="1"/>
          </p:cNvSpPr>
          <p:nvPr/>
        </p:nvSpPr>
        <p:spPr bwMode="auto">
          <a:xfrm>
            <a:off x="358775" y="603250"/>
            <a:ext cx="2168525" cy="519113"/>
          </a:xfrm>
          <a:prstGeom prst="rect">
            <a:avLst/>
          </a:prstGeom>
          <a:noFill/>
          <a:ln w="9525">
            <a:noFill/>
            <a:miter lim="800000"/>
            <a:headEnd/>
            <a:tailEnd/>
          </a:ln>
        </p:spPr>
        <p:txBody>
          <a:bodyPr wrap="none">
            <a:spAutoFit/>
          </a:bodyPr>
          <a:lstStyle/>
          <a:p>
            <a:r>
              <a:rPr lang="en-US" altLang="zh-CN" sz="2800" b="1" i="0">
                <a:solidFill>
                  <a:schemeClr val="accent2"/>
                </a:solidFill>
                <a:latin typeface="Arial" charset="0"/>
              </a:rPr>
              <a:t>5</a:t>
            </a:r>
            <a:r>
              <a:rPr lang="zh-CN" altLang="en-US" sz="2800" b="1" i="0">
                <a:solidFill>
                  <a:schemeClr val="accent2"/>
                </a:solidFill>
                <a:latin typeface="Arial" charset="0"/>
              </a:rPr>
              <a:t>、引线键合</a:t>
            </a:r>
          </a:p>
        </p:txBody>
      </p:sp>
      <p:sp>
        <p:nvSpPr>
          <p:cNvPr id="337924" name="Freeform 4"/>
          <p:cNvSpPr>
            <a:spLocks/>
          </p:cNvSpPr>
          <p:nvPr/>
        </p:nvSpPr>
        <p:spPr bwMode="auto">
          <a:xfrm>
            <a:off x="4933950" y="4651375"/>
            <a:ext cx="541338" cy="436563"/>
          </a:xfrm>
          <a:custGeom>
            <a:avLst/>
            <a:gdLst>
              <a:gd name="T0" fmla="*/ 0 w 341"/>
              <a:gd name="T1" fmla="*/ 104775 h 275"/>
              <a:gd name="T2" fmla="*/ 187325 w 341"/>
              <a:gd name="T3" fmla="*/ 0 h 275"/>
              <a:gd name="T4" fmla="*/ 436563 w 341"/>
              <a:gd name="T5" fmla="*/ 187325 h 275"/>
              <a:gd name="T6" fmla="*/ 520700 w 341"/>
              <a:gd name="T7" fmla="*/ 374650 h 275"/>
              <a:gd name="T8" fmla="*/ 541338 w 341"/>
              <a:gd name="T9" fmla="*/ 436563 h 275"/>
              <a:gd name="T10" fmla="*/ 0 60000 65536"/>
              <a:gd name="T11" fmla="*/ 0 60000 65536"/>
              <a:gd name="T12" fmla="*/ 0 60000 65536"/>
              <a:gd name="T13" fmla="*/ 0 60000 65536"/>
              <a:gd name="T14" fmla="*/ 0 60000 65536"/>
              <a:gd name="T15" fmla="*/ 0 w 341"/>
              <a:gd name="T16" fmla="*/ 0 h 275"/>
              <a:gd name="T17" fmla="*/ 341 w 341"/>
              <a:gd name="T18" fmla="*/ 275 h 275"/>
            </a:gdLst>
            <a:ahLst/>
            <a:cxnLst>
              <a:cxn ang="T10">
                <a:pos x="T0" y="T1"/>
              </a:cxn>
              <a:cxn ang="T11">
                <a:pos x="T2" y="T3"/>
              </a:cxn>
              <a:cxn ang="T12">
                <a:pos x="T4" y="T5"/>
              </a:cxn>
              <a:cxn ang="T13">
                <a:pos x="T6" y="T7"/>
              </a:cxn>
              <a:cxn ang="T14">
                <a:pos x="T8" y="T9"/>
              </a:cxn>
            </a:cxnLst>
            <a:rect l="T15" t="T16" r="T17" b="T18"/>
            <a:pathLst>
              <a:path w="341" h="275">
                <a:moveTo>
                  <a:pt x="0" y="66"/>
                </a:moveTo>
                <a:cubicBezTo>
                  <a:pt x="53" y="31"/>
                  <a:pt x="54" y="16"/>
                  <a:pt x="118" y="0"/>
                </a:cubicBezTo>
                <a:cubicBezTo>
                  <a:pt x="193" y="19"/>
                  <a:pt x="232" y="54"/>
                  <a:pt x="275" y="118"/>
                </a:cubicBezTo>
                <a:cubicBezTo>
                  <a:pt x="287" y="169"/>
                  <a:pt x="291" y="200"/>
                  <a:pt x="328" y="236"/>
                </a:cubicBezTo>
                <a:cubicBezTo>
                  <a:pt x="332" y="249"/>
                  <a:pt x="341" y="275"/>
                  <a:pt x="341" y="275"/>
                </a:cubicBezTo>
              </a:path>
            </a:pathLst>
          </a:custGeom>
          <a:noFill/>
          <a:ln w="57150" cmpd="sng">
            <a:solidFill>
              <a:srgbClr val="FFFF66"/>
            </a:solidFill>
            <a:round/>
            <a:headEnd/>
            <a:tailEnd/>
          </a:ln>
        </p:spPr>
        <p:txBody>
          <a:bodyPr/>
          <a:lstStyle/>
          <a:p>
            <a:endParaRPr lang="zh-CN" altLang="en-US"/>
          </a:p>
        </p:txBody>
      </p:sp>
      <p:sp>
        <p:nvSpPr>
          <p:cNvPr id="337925" name="Freeform 5"/>
          <p:cNvSpPr>
            <a:spLocks/>
          </p:cNvSpPr>
          <p:nvPr/>
        </p:nvSpPr>
        <p:spPr bwMode="auto">
          <a:xfrm flipH="1">
            <a:off x="3421063" y="4651375"/>
            <a:ext cx="541337" cy="436563"/>
          </a:xfrm>
          <a:custGeom>
            <a:avLst/>
            <a:gdLst>
              <a:gd name="T0" fmla="*/ 0 w 341"/>
              <a:gd name="T1" fmla="*/ 104775 h 275"/>
              <a:gd name="T2" fmla="*/ 187325 w 341"/>
              <a:gd name="T3" fmla="*/ 0 h 275"/>
              <a:gd name="T4" fmla="*/ 436562 w 341"/>
              <a:gd name="T5" fmla="*/ 187325 h 275"/>
              <a:gd name="T6" fmla="*/ 520700 w 341"/>
              <a:gd name="T7" fmla="*/ 374650 h 275"/>
              <a:gd name="T8" fmla="*/ 541337 w 341"/>
              <a:gd name="T9" fmla="*/ 436563 h 275"/>
              <a:gd name="T10" fmla="*/ 0 60000 65536"/>
              <a:gd name="T11" fmla="*/ 0 60000 65536"/>
              <a:gd name="T12" fmla="*/ 0 60000 65536"/>
              <a:gd name="T13" fmla="*/ 0 60000 65536"/>
              <a:gd name="T14" fmla="*/ 0 60000 65536"/>
              <a:gd name="T15" fmla="*/ 0 w 341"/>
              <a:gd name="T16" fmla="*/ 0 h 275"/>
              <a:gd name="T17" fmla="*/ 341 w 341"/>
              <a:gd name="T18" fmla="*/ 275 h 275"/>
            </a:gdLst>
            <a:ahLst/>
            <a:cxnLst>
              <a:cxn ang="T10">
                <a:pos x="T0" y="T1"/>
              </a:cxn>
              <a:cxn ang="T11">
                <a:pos x="T2" y="T3"/>
              </a:cxn>
              <a:cxn ang="T12">
                <a:pos x="T4" y="T5"/>
              </a:cxn>
              <a:cxn ang="T13">
                <a:pos x="T6" y="T7"/>
              </a:cxn>
              <a:cxn ang="T14">
                <a:pos x="T8" y="T9"/>
              </a:cxn>
            </a:cxnLst>
            <a:rect l="T15" t="T16" r="T17" b="T18"/>
            <a:pathLst>
              <a:path w="341" h="275">
                <a:moveTo>
                  <a:pt x="0" y="66"/>
                </a:moveTo>
                <a:cubicBezTo>
                  <a:pt x="53" y="31"/>
                  <a:pt x="54" y="16"/>
                  <a:pt x="118" y="0"/>
                </a:cubicBezTo>
                <a:cubicBezTo>
                  <a:pt x="193" y="19"/>
                  <a:pt x="232" y="54"/>
                  <a:pt x="275" y="118"/>
                </a:cubicBezTo>
                <a:cubicBezTo>
                  <a:pt x="287" y="169"/>
                  <a:pt x="291" y="200"/>
                  <a:pt x="328" y="236"/>
                </a:cubicBezTo>
                <a:cubicBezTo>
                  <a:pt x="332" y="249"/>
                  <a:pt x="341" y="275"/>
                  <a:pt x="341" y="275"/>
                </a:cubicBezTo>
              </a:path>
            </a:pathLst>
          </a:custGeom>
          <a:noFill/>
          <a:ln w="57150" cmpd="sng">
            <a:solidFill>
              <a:srgbClr val="FFFF66"/>
            </a:solidFill>
            <a:round/>
            <a:headEnd/>
            <a:tailEnd/>
          </a:ln>
        </p:spPr>
        <p:txBody>
          <a:bodyPr/>
          <a:lstStyle/>
          <a:p>
            <a:endParaRPr lang="zh-CN" altLang="en-US"/>
          </a:p>
        </p:txBody>
      </p:sp>
      <p:sp>
        <p:nvSpPr>
          <p:cNvPr id="444421" name="Rectangle 6"/>
          <p:cNvSpPr>
            <a:spLocks noChangeArrowheads="1"/>
          </p:cNvSpPr>
          <p:nvPr/>
        </p:nvSpPr>
        <p:spPr bwMode="auto">
          <a:xfrm>
            <a:off x="2484438" y="5156200"/>
            <a:ext cx="3960812" cy="288925"/>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444422" name="Rectangle 7"/>
          <p:cNvSpPr>
            <a:spLocks noChangeArrowheads="1"/>
          </p:cNvSpPr>
          <p:nvPr/>
        </p:nvSpPr>
        <p:spPr bwMode="auto">
          <a:xfrm>
            <a:off x="2484438" y="5011738"/>
            <a:ext cx="1081087" cy="144462"/>
          </a:xfrm>
          <a:prstGeom prst="rect">
            <a:avLst/>
          </a:prstGeom>
          <a:solidFill>
            <a:srgbClr val="FFFF00"/>
          </a:solidFill>
          <a:ln w="9525">
            <a:solidFill>
              <a:srgbClr val="FFFF00"/>
            </a:solidFill>
            <a:miter lim="800000"/>
            <a:headEnd/>
            <a:tailEnd/>
          </a:ln>
        </p:spPr>
        <p:txBody>
          <a:bodyPr wrap="none" anchor="ctr"/>
          <a:lstStyle/>
          <a:p>
            <a:endParaRPr lang="zh-CN" altLang="en-US"/>
          </a:p>
        </p:txBody>
      </p:sp>
      <p:sp>
        <p:nvSpPr>
          <p:cNvPr id="444423" name="Rectangle 8"/>
          <p:cNvSpPr>
            <a:spLocks noChangeArrowheads="1"/>
          </p:cNvSpPr>
          <p:nvPr/>
        </p:nvSpPr>
        <p:spPr bwMode="auto">
          <a:xfrm>
            <a:off x="5364163" y="5011738"/>
            <a:ext cx="1081087" cy="144462"/>
          </a:xfrm>
          <a:prstGeom prst="rect">
            <a:avLst/>
          </a:prstGeom>
          <a:solidFill>
            <a:srgbClr val="FFFF00"/>
          </a:solidFill>
          <a:ln w="9525">
            <a:solidFill>
              <a:srgbClr val="FFFF00"/>
            </a:solidFill>
            <a:miter lim="800000"/>
            <a:headEnd/>
            <a:tailEnd/>
          </a:ln>
        </p:spPr>
        <p:txBody>
          <a:bodyPr wrap="none" anchor="ctr"/>
          <a:lstStyle/>
          <a:p>
            <a:endParaRPr lang="zh-CN" altLang="en-US"/>
          </a:p>
        </p:txBody>
      </p:sp>
      <p:sp>
        <p:nvSpPr>
          <p:cNvPr id="444424" name="Rectangle 9"/>
          <p:cNvSpPr>
            <a:spLocks noChangeArrowheads="1"/>
          </p:cNvSpPr>
          <p:nvPr/>
        </p:nvSpPr>
        <p:spPr bwMode="auto">
          <a:xfrm>
            <a:off x="3852863" y="4795838"/>
            <a:ext cx="1152525" cy="360362"/>
          </a:xfrm>
          <a:prstGeom prst="rect">
            <a:avLst/>
          </a:prstGeom>
          <a:solidFill>
            <a:srgbClr val="666699"/>
          </a:solidFill>
          <a:ln w="9525">
            <a:noFill/>
            <a:miter lim="800000"/>
            <a:headEnd/>
            <a:tailEnd/>
          </a:ln>
        </p:spPr>
        <p:txBody>
          <a:bodyPr wrap="none" anchor="ctr"/>
          <a:lstStyle/>
          <a:p>
            <a:endParaRPr lang="zh-CN" altLang="en-US"/>
          </a:p>
        </p:txBody>
      </p:sp>
      <p:sp>
        <p:nvSpPr>
          <p:cNvPr id="444425" name="Line 10"/>
          <p:cNvSpPr>
            <a:spLocks noChangeShapeType="1"/>
          </p:cNvSpPr>
          <p:nvPr/>
        </p:nvSpPr>
        <p:spPr bwMode="auto">
          <a:xfrm>
            <a:off x="3852863" y="5156200"/>
            <a:ext cx="1152525" cy="0"/>
          </a:xfrm>
          <a:prstGeom prst="line">
            <a:avLst/>
          </a:prstGeom>
          <a:noFill/>
          <a:ln w="76200">
            <a:solidFill>
              <a:schemeClr val="tx1"/>
            </a:solidFill>
            <a:round/>
            <a:headEnd/>
            <a:tailEnd/>
          </a:ln>
        </p:spPr>
        <p:txBody>
          <a:bodyPr/>
          <a:lstStyle/>
          <a:p>
            <a:endParaRPr lang="zh-CN" altLang="en-US"/>
          </a:p>
        </p:txBody>
      </p:sp>
      <p:sp>
        <p:nvSpPr>
          <p:cNvPr id="444426" name="Rectangle 11"/>
          <p:cNvSpPr>
            <a:spLocks noChangeArrowheads="1"/>
          </p:cNvSpPr>
          <p:nvPr/>
        </p:nvSpPr>
        <p:spPr bwMode="auto">
          <a:xfrm>
            <a:off x="3060700" y="5726113"/>
            <a:ext cx="869950" cy="366712"/>
          </a:xfrm>
          <a:prstGeom prst="rect">
            <a:avLst/>
          </a:prstGeom>
          <a:noFill/>
          <a:ln w="9525">
            <a:noFill/>
            <a:miter lim="800000"/>
            <a:headEnd/>
            <a:tailEnd/>
          </a:ln>
        </p:spPr>
        <p:txBody>
          <a:bodyPr wrap="none">
            <a:spAutoFit/>
          </a:bodyPr>
          <a:lstStyle/>
          <a:p>
            <a:r>
              <a:rPr lang="zh-CN" altLang="en-US" sz="1800" b="1" i="0">
                <a:solidFill>
                  <a:schemeClr val="bg1"/>
                </a:solidFill>
                <a:latin typeface="Arial" charset="0"/>
              </a:rPr>
              <a:t>粘接剂</a:t>
            </a:r>
          </a:p>
        </p:txBody>
      </p:sp>
      <p:sp>
        <p:nvSpPr>
          <p:cNvPr id="444427" name="Line 12"/>
          <p:cNvSpPr>
            <a:spLocks noChangeShapeType="1"/>
          </p:cNvSpPr>
          <p:nvPr/>
        </p:nvSpPr>
        <p:spPr bwMode="auto">
          <a:xfrm flipV="1">
            <a:off x="3708400" y="5156200"/>
            <a:ext cx="576263" cy="647700"/>
          </a:xfrm>
          <a:prstGeom prst="line">
            <a:avLst/>
          </a:prstGeom>
          <a:noFill/>
          <a:ln w="9525">
            <a:solidFill>
              <a:srgbClr val="FF0066"/>
            </a:solidFill>
            <a:round/>
            <a:headEnd/>
            <a:tailEnd type="triangle" w="med" len="med"/>
          </a:ln>
        </p:spPr>
        <p:txBody>
          <a:bodyPr/>
          <a:lstStyle/>
          <a:p>
            <a:endParaRPr lang="zh-CN" altLang="en-US"/>
          </a:p>
        </p:txBody>
      </p:sp>
      <p:sp>
        <p:nvSpPr>
          <p:cNvPr id="444428" name="Rectangle 13"/>
          <p:cNvSpPr>
            <a:spLocks noChangeArrowheads="1"/>
          </p:cNvSpPr>
          <p:nvPr/>
        </p:nvSpPr>
        <p:spPr bwMode="auto">
          <a:xfrm>
            <a:off x="4108450" y="4364038"/>
            <a:ext cx="644525" cy="366712"/>
          </a:xfrm>
          <a:prstGeom prst="rect">
            <a:avLst/>
          </a:prstGeom>
          <a:noFill/>
          <a:ln w="9525">
            <a:noFill/>
            <a:miter lim="800000"/>
            <a:headEnd/>
            <a:tailEnd/>
          </a:ln>
        </p:spPr>
        <p:txBody>
          <a:bodyPr wrap="none">
            <a:spAutoFit/>
          </a:bodyPr>
          <a:lstStyle/>
          <a:p>
            <a:r>
              <a:rPr lang="zh-CN" altLang="en-US" sz="1800" b="1" i="0">
                <a:solidFill>
                  <a:srgbClr val="3F3494"/>
                </a:solidFill>
                <a:latin typeface="Arial" charset="0"/>
              </a:rPr>
              <a:t>芯片</a:t>
            </a:r>
          </a:p>
        </p:txBody>
      </p:sp>
      <p:sp>
        <p:nvSpPr>
          <p:cNvPr id="444429" name="Rectangle 14"/>
          <p:cNvSpPr>
            <a:spLocks noChangeArrowheads="1"/>
          </p:cNvSpPr>
          <p:nvPr/>
        </p:nvSpPr>
        <p:spPr bwMode="auto">
          <a:xfrm>
            <a:off x="5516563" y="4579938"/>
            <a:ext cx="1335087" cy="366712"/>
          </a:xfrm>
          <a:prstGeom prst="rect">
            <a:avLst/>
          </a:prstGeom>
          <a:noFill/>
          <a:ln w="9525">
            <a:noFill/>
            <a:miter lim="800000"/>
            <a:headEnd/>
            <a:tailEnd/>
          </a:ln>
        </p:spPr>
        <p:txBody>
          <a:bodyPr wrap="none">
            <a:spAutoFit/>
          </a:bodyPr>
          <a:lstStyle/>
          <a:p>
            <a:r>
              <a:rPr lang="zh-CN" altLang="en-US" sz="1800" b="1" i="0">
                <a:solidFill>
                  <a:srgbClr val="3F3494"/>
                </a:solidFill>
                <a:latin typeface="Arial" charset="0"/>
              </a:rPr>
              <a:t>金属化布线</a:t>
            </a:r>
          </a:p>
        </p:txBody>
      </p:sp>
      <p:sp>
        <p:nvSpPr>
          <p:cNvPr id="444430" name="Rectangle 15"/>
          <p:cNvSpPr>
            <a:spLocks noChangeArrowheads="1"/>
          </p:cNvSpPr>
          <p:nvPr/>
        </p:nvSpPr>
        <p:spPr bwMode="auto">
          <a:xfrm>
            <a:off x="5588000" y="5653088"/>
            <a:ext cx="644525" cy="366712"/>
          </a:xfrm>
          <a:prstGeom prst="rect">
            <a:avLst/>
          </a:prstGeom>
          <a:noFill/>
          <a:ln w="9525">
            <a:noFill/>
            <a:miter lim="800000"/>
            <a:headEnd/>
            <a:tailEnd/>
          </a:ln>
        </p:spPr>
        <p:txBody>
          <a:bodyPr wrap="none">
            <a:spAutoFit/>
          </a:bodyPr>
          <a:lstStyle/>
          <a:p>
            <a:r>
              <a:rPr lang="zh-CN" altLang="en-US" sz="1800" b="1" i="0">
                <a:solidFill>
                  <a:srgbClr val="3F3494"/>
                </a:solidFill>
                <a:latin typeface="Arial" charset="0"/>
              </a:rPr>
              <a:t>芯片</a:t>
            </a:r>
          </a:p>
        </p:txBody>
      </p:sp>
      <p:sp>
        <p:nvSpPr>
          <p:cNvPr id="444431" name="Line 16"/>
          <p:cNvSpPr>
            <a:spLocks noChangeShapeType="1"/>
          </p:cNvSpPr>
          <p:nvPr/>
        </p:nvSpPr>
        <p:spPr bwMode="auto">
          <a:xfrm flipV="1">
            <a:off x="5797550" y="5300663"/>
            <a:ext cx="144463" cy="431800"/>
          </a:xfrm>
          <a:prstGeom prst="line">
            <a:avLst/>
          </a:prstGeom>
          <a:noFill/>
          <a:ln w="9525">
            <a:solidFill>
              <a:srgbClr val="FF0066"/>
            </a:solidFill>
            <a:round/>
            <a:headEnd/>
            <a:tailEnd type="triangle" w="med" len="med"/>
          </a:ln>
        </p:spPr>
        <p:txBody>
          <a:bodyPr/>
          <a:lstStyle/>
          <a:p>
            <a:endParaRPr lang="zh-CN" altLang="en-US"/>
          </a:p>
        </p:txBody>
      </p:sp>
      <p:sp>
        <p:nvSpPr>
          <p:cNvPr id="444432" name="Line 17"/>
          <p:cNvSpPr>
            <a:spLocks noChangeShapeType="1"/>
          </p:cNvSpPr>
          <p:nvPr/>
        </p:nvSpPr>
        <p:spPr bwMode="auto">
          <a:xfrm>
            <a:off x="3851275" y="4797425"/>
            <a:ext cx="287338" cy="0"/>
          </a:xfrm>
          <a:prstGeom prst="line">
            <a:avLst/>
          </a:prstGeom>
          <a:noFill/>
          <a:ln w="57150">
            <a:solidFill>
              <a:srgbClr val="FFFF66"/>
            </a:solidFill>
            <a:round/>
            <a:headEnd/>
            <a:tailEnd/>
          </a:ln>
        </p:spPr>
        <p:txBody>
          <a:bodyPr/>
          <a:lstStyle/>
          <a:p>
            <a:endParaRPr lang="zh-CN" altLang="en-US"/>
          </a:p>
        </p:txBody>
      </p:sp>
      <p:sp>
        <p:nvSpPr>
          <p:cNvPr id="444433" name="Line 18"/>
          <p:cNvSpPr>
            <a:spLocks noChangeShapeType="1"/>
          </p:cNvSpPr>
          <p:nvPr/>
        </p:nvSpPr>
        <p:spPr bwMode="auto">
          <a:xfrm>
            <a:off x="4716463" y="4797425"/>
            <a:ext cx="287337" cy="0"/>
          </a:xfrm>
          <a:prstGeom prst="line">
            <a:avLst/>
          </a:prstGeom>
          <a:noFill/>
          <a:ln w="57150">
            <a:solidFill>
              <a:srgbClr val="FFFF66"/>
            </a:solidFill>
            <a:round/>
            <a:headEnd/>
            <a:tailEnd/>
          </a:ln>
        </p:spPr>
        <p:txBody>
          <a:bodyPr/>
          <a:lstStyle/>
          <a:p>
            <a:endParaRPr lang="zh-CN" altLang="en-US"/>
          </a:p>
        </p:txBody>
      </p:sp>
      <p:sp>
        <p:nvSpPr>
          <p:cNvPr id="337939" name="Rectangle 19"/>
          <p:cNvSpPr>
            <a:spLocks noChangeArrowheads="1"/>
          </p:cNvSpPr>
          <p:nvPr/>
        </p:nvSpPr>
        <p:spPr bwMode="auto">
          <a:xfrm>
            <a:off x="5148263" y="3783013"/>
            <a:ext cx="644525" cy="366712"/>
          </a:xfrm>
          <a:prstGeom prst="rect">
            <a:avLst/>
          </a:prstGeom>
          <a:noFill/>
          <a:ln w="9525">
            <a:noFill/>
            <a:miter lim="800000"/>
            <a:headEnd/>
            <a:tailEnd/>
          </a:ln>
        </p:spPr>
        <p:txBody>
          <a:bodyPr wrap="none">
            <a:spAutoFit/>
          </a:bodyPr>
          <a:lstStyle/>
          <a:p>
            <a:r>
              <a:rPr lang="zh-CN" altLang="en-US" sz="1800" b="1" i="0">
                <a:solidFill>
                  <a:srgbClr val="3F3494"/>
                </a:solidFill>
                <a:latin typeface="Arial" charset="0"/>
              </a:rPr>
              <a:t>金丝</a:t>
            </a:r>
          </a:p>
        </p:txBody>
      </p:sp>
      <p:sp>
        <p:nvSpPr>
          <p:cNvPr id="337940" name="Line 20"/>
          <p:cNvSpPr>
            <a:spLocks noChangeShapeType="1"/>
          </p:cNvSpPr>
          <p:nvPr/>
        </p:nvSpPr>
        <p:spPr bwMode="auto">
          <a:xfrm flipH="1">
            <a:off x="5292725" y="4221163"/>
            <a:ext cx="287338" cy="431800"/>
          </a:xfrm>
          <a:prstGeom prst="line">
            <a:avLst/>
          </a:prstGeom>
          <a:noFill/>
          <a:ln w="9525">
            <a:solidFill>
              <a:srgbClr val="FF0066"/>
            </a:solidFill>
            <a:round/>
            <a:headEnd/>
            <a:tailEnd type="triangl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7924"/>
                                        </p:tgtEl>
                                        <p:attrNameLst>
                                          <p:attrName>style.visibility</p:attrName>
                                        </p:attrNameLst>
                                      </p:cBhvr>
                                      <p:to>
                                        <p:strVal val="visible"/>
                                      </p:to>
                                    </p:set>
                                    <p:animEffect transition="in" filter="wipe(down)">
                                      <p:cBhvr>
                                        <p:cTn id="7" dur="500"/>
                                        <p:tgtEl>
                                          <p:spTgt spid="3379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7925"/>
                                        </p:tgtEl>
                                        <p:attrNameLst>
                                          <p:attrName>style.visibility</p:attrName>
                                        </p:attrNameLst>
                                      </p:cBhvr>
                                      <p:to>
                                        <p:strVal val="visible"/>
                                      </p:to>
                                    </p:set>
                                    <p:animEffect transition="in" filter="wipe(down)">
                                      <p:cBhvr>
                                        <p:cTn id="12" dur="500"/>
                                        <p:tgtEl>
                                          <p:spTgt spid="3379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37940"/>
                                        </p:tgtEl>
                                        <p:attrNameLst>
                                          <p:attrName>style.visibility</p:attrName>
                                        </p:attrNameLst>
                                      </p:cBhvr>
                                      <p:to>
                                        <p:strVal val="visible"/>
                                      </p:to>
                                    </p:set>
                                    <p:animEffect transition="in" filter="wipe(down)">
                                      <p:cBhvr>
                                        <p:cTn id="17" dur="500"/>
                                        <p:tgtEl>
                                          <p:spTgt spid="3379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37939"/>
                                        </p:tgtEl>
                                        <p:attrNameLst>
                                          <p:attrName>style.visibility</p:attrName>
                                        </p:attrNameLst>
                                      </p:cBhvr>
                                      <p:to>
                                        <p:strVal val="visible"/>
                                      </p:to>
                                    </p:set>
                                    <p:animEffect transition="in" filter="wipe(down)">
                                      <p:cBhvr>
                                        <p:cTn id="22" dur="500"/>
                                        <p:tgtEl>
                                          <p:spTgt spid="337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4" grpId="0" animBg="1"/>
      <p:bldP spid="337925" grpId="0" animBg="1"/>
      <p:bldP spid="337939" grpId="0"/>
      <p:bldP spid="33794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5441" name="Group 2"/>
          <p:cNvGrpSpPr>
            <a:grpSpLocks/>
          </p:cNvGrpSpPr>
          <p:nvPr/>
        </p:nvGrpSpPr>
        <p:grpSpPr bwMode="auto">
          <a:xfrm>
            <a:off x="609600" y="657225"/>
            <a:ext cx="8534400" cy="5480050"/>
            <a:chOff x="288" y="578"/>
            <a:chExt cx="5376" cy="3452"/>
          </a:xfrm>
        </p:grpSpPr>
        <p:pic>
          <p:nvPicPr>
            <p:cNvPr id="445443" name="Picture 3"/>
            <p:cNvPicPr>
              <a:picLocks noChangeAspect="1" noChangeArrowheads="1"/>
            </p:cNvPicPr>
            <p:nvPr/>
          </p:nvPicPr>
          <p:blipFill>
            <a:blip r:embed="rId2"/>
            <a:srcRect/>
            <a:stretch>
              <a:fillRect/>
            </a:stretch>
          </p:blipFill>
          <p:spPr bwMode="auto">
            <a:xfrm>
              <a:off x="288" y="2352"/>
              <a:ext cx="3648" cy="1678"/>
            </a:xfrm>
            <a:prstGeom prst="rect">
              <a:avLst/>
            </a:prstGeom>
            <a:noFill/>
            <a:ln w="9525">
              <a:noFill/>
              <a:miter lim="800000"/>
              <a:headEnd/>
              <a:tailEnd/>
            </a:ln>
          </p:spPr>
        </p:pic>
        <p:pic>
          <p:nvPicPr>
            <p:cNvPr id="445444" name="Picture 4"/>
            <p:cNvPicPr>
              <a:picLocks noChangeAspect="1" noChangeArrowheads="1"/>
            </p:cNvPicPr>
            <p:nvPr/>
          </p:nvPicPr>
          <p:blipFill>
            <a:blip r:embed="rId3"/>
            <a:srcRect/>
            <a:stretch>
              <a:fillRect/>
            </a:stretch>
          </p:blipFill>
          <p:spPr bwMode="auto">
            <a:xfrm>
              <a:off x="3024" y="578"/>
              <a:ext cx="2640" cy="1342"/>
            </a:xfrm>
            <a:prstGeom prst="rect">
              <a:avLst/>
            </a:prstGeom>
            <a:noFill/>
            <a:ln w="9525">
              <a:noFill/>
              <a:miter lim="800000"/>
              <a:headEnd/>
              <a:tailEnd/>
            </a:ln>
          </p:spPr>
        </p:pic>
      </p:grpSp>
      <p:sp>
        <p:nvSpPr>
          <p:cNvPr id="445442" name="Text Box 5"/>
          <p:cNvSpPr txBox="1">
            <a:spLocks noChangeArrowheads="1"/>
          </p:cNvSpPr>
          <p:nvPr/>
        </p:nvSpPr>
        <p:spPr bwMode="auto">
          <a:xfrm>
            <a:off x="485775" y="1168400"/>
            <a:ext cx="2206625" cy="519113"/>
          </a:xfrm>
          <a:prstGeom prst="rect">
            <a:avLst/>
          </a:prstGeom>
          <a:noFill/>
          <a:ln w="9525">
            <a:noFill/>
            <a:miter lim="800000"/>
            <a:headEnd/>
            <a:tailEnd/>
          </a:ln>
        </p:spPr>
        <p:txBody>
          <a:bodyPr wrap="none">
            <a:spAutoFit/>
          </a:bodyPr>
          <a:lstStyle/>
          <a:p>
            <a:r>
              <a:rPr kumimoji="1" lang="en-US" altLang="zh-CN" sz="2800" i="0">
                <a:solidFill>
                  <a:schemeClr val="accent2"/>
                </a:solidFill>
                <a:latin typeface="Times New Roman" pitchFamily="18" charset="0"/>
              </a:rPr>
              <a:t>Wire Bonding</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5" name="Rectangle 2"/>
          <p:cNvSpPr>
            <a:spLocks noChangeArrowheads="1"/>
          </p:cNvSpPr>
          <p:nvPr/>
        </p:nvSpPr>
        <p:spPr bwMode="auto">
          <a:xfrm>
            <a:off x="611188" y="1484313"/>
            <a:ext cx="8064500" cy="2282825"/>
          </a:xfrm>
          <a:prstGeom prst="rect">
            <a:avLst/>
          </a:prstGeom>
          <a:noFill/>
          <a:ln w="9525">
            <a:noFill/>
            <a:miter lim="800000"/>
            <a:headEnd/>
            <a:tailEnd/>
          </a:ln>
        </p:spPr>
        <p:txBody>
          <a:bodyPr>
            <a:spAutoFit/>
          </a:bodyPr>
          <a:lstStyle/>
          <a:p>
            <a:r>
              <a:rPr lang="zh-CN" altLang="en-US" sz="2400" b="1" i="0">
                <a:solidFill>
                  <a:schemeClr val="bg1"/>
                </a:solidFill>
                <a:latin typeface="Arial" charset="0"/>
              </a:rPr>
              <a:t>       密封技术就是指在集成电路制作过程中经过组装和检验合格后对其实行最后封盖，以保证所封闭的空腔中能具有满意的气密性，并且用质谱仪或放射性气体检漏装置来进行测定，判断其漏气速率是否达到了预定的指标。通常都是以金属、玻璃和陶瓷为主进行密封，并称它们为</a:t>
            </a:r>
            <a:r>
              <a:rPr lang="zh-CN" altLang="en-US" sz="2400" b="1" i="0">
                <a:solidFill>
                  <a:srgbClr val="66FF33"/>
                </a:solidFill>
                <a:latin typeface="Arial" charset="0"/>
              </a:rPr>
              <a:t>气密性封装；而塑料封袭则称非气密性封装。</a:t>
            </a:r>
          </a:p>
        </p:txBody>
      </p:sp>
      <p:sp>
        <p:nvSpPr>
          <p:cNvPr id="446466" name="Rectangle 3"/>
          <p:cNvSpPr>
            <a:spLocks noChangeArrowheads="1"/>
          </p:cNvSpPr>
          <p:nvPr/>
        </p:nvSpPr>
        <p:spPr bwMode="auto">
          <a:xfrm>
            <a:off x="368300" y="636588"/>
            <a:ext cx="1633538" cy="579437"/>
          </a:xfrm>
          <a:prstGeom prst="rect">
            <a:avLst/>
          </a:prstGeom>
          <a:noFill/>
          <a:ln w="9525">
            <a:noFill/>
            <a:miter lim="800000"/>
            <a:headEnd/>
            <a:tailEnd/>
          </a:ln>
        </p:spPr>
        <p:txBody>
          <a:bodyPr wrap="none">
            <a:spAutoFit/>
          </a:bodyPr>
          <a:lstStyle/>
          <a:p>
            <a:r>
              <a:rPr lang="en-US" altLang="zh-CN" sz="3200" b="1" i="0">
                <a:solidFill>
                  <a:schemeClr val="accent2"/>
                </a:solidFill>
                <a:latin typeface="Arial" charset="0"/>
              </a:rPr>
              <a:t>6</a:t>
            </a:r>
            <a:r>
              <a:rPr lang="zh-CN" altLang="en-US" sz="3200" b="1" i="0">
                <a:solidFill>
                  <a:schemeClr val="accent2"/>
                </a:solidFill>
                <a:latin typeface="Arial" charset="0"/>
              </a:rPr>
              <a:t>、封模</a:t>
            </a:r>
          </a:p>
        </p:txBody>
      </p:sp>
      <p:pic>
        <p:nvPicPr>
          <p:cNvPr id="446467" name="Picture 4" descr="md3"/>
          <p:cNvPicPr>
            <a:picLocks noChangeAspect="1" noChangeArrowheads="1"/>
          </p:cNvPicPr>
          <p:nvPr/>
        </p:nvPicPr>
        <p:blipFill>
          <a:blip r:embed="rId2"/>
          <a:srcRect/>
          <a:stretch>
            <a:fillRect/>
          </a:stretch>
        </p:blipFill>
        <p:spPr bwMode="auto">
          <a:xfrm>
            <a:off x="1619250" y="4076700"/>
            <a:ext cx="1811338" cy="2016125"/>
          </a:xfrm>
          <a:prstGeom prst="rect">
            <a:avLst/>
          </a:prstGeom>
          <a:noFill/>
          <a:ln w="9525">
            <a:noFill/>
            <a:miter lim="800000"/>
            <a:headEnd/>
            <a:tailEnd/>
          </a:ln>
        </p:spPr>
      </p:pic>
      <p:pic>
        <p:nvPicPr>
          <p:cNvPr id="446468" name="Picture 5" descr="md4"/>
          <p:cNvPicPr>
            <a:picLocks noChangeAspect="1" noChangeArrowheads="1"/>
          </p:cNvPicPr>
          <p:nvPr/>
        </p:nvPicPr>
        <p:blipFill>
          <a:blip r:embed="rId3"/>
          <a:srcRect/>
          <a:stretch>
            <a:fillRect/>
          </a:stretch>
        </p:blipFill>
        <p:spPr bwMode="auto">
          <a:xfrm>
            <a:off x="3924300" y="4076700"/>
            <a:ext cx="1773238" cy="1979613"/>
          </a:xfrm>
          <a:prstGeom prst="rect">
            <a:avLst/>
          </a:prstGeom>
          <a:noFill/>
          <a:ln w="9525">
            <a:noFill/>
            <a:miter lim="800000"/>
            <a:headEnd/>
            <a:tailEnd/>
          </a:ln>
        </p:spPr>
      </p:pic>
      <p:pic>
        <p:nvPicPr>
          <p:cNvPr id="446469" name="Picture 6" descr="af sg1"/>
          <p:cNvPicPr>
            <a:picLocks noChangeAspect="1" noChangeArrowheads="1"/>
          </p:cNvPicPr>
          <p:nvPr/>
        </p:nvPicPr>
        <p:blipFill>
          <a:blip r:embed="rId4">
            <a:lum bright="6000"/>
          </a:blip>
          <a:srcRect/>
          <a:stretch>
            <a:fillRect/>
          </a:stretch>
        </p:blipFill>
        <p:spPr bwMode="auto">
          <a:xfrm>
            <a:off x="6532563" y="4149725"/>
            <a:ext cx="1868487" cy="1960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89" name="Picture 2"/>
          <p:cNvPicPr>
            <a:picLocks noChangeAspect="1" noChangeArrowheads="1"/>
          </p:cNvPicPr>
          <p:nvPr/>
        </p:nvPicPr>
        <p:blipFill>
          <a:blip r:embed="rId2"/>
          <a:srcRect/>
          <a:stretch>
            <a:fillRect/>
          </a:stretch>
        </p:blipFill>
        <p:spPr bwMode="auto">
          <a:xfrm>
            <a:off x="457200" y="2794000"/>
            <a:ext cx="4425950" cy="2343150"/>
          </a:xfrm>
          <a:prstGeom prst="rect">
            <a:avLst/>
          </a:prstGeom>
          <a:noFill/>
          <a:ln w="9525">
            <a:noFill/>
            <a:miter lim="800000"/>
            <a:headEnd/>
            <a:tailEnd/>
          </a:ln>
        </p:spPr>
      </p:pic>
      <p:pic>
        <p:nvPicPr>
          <p:cNvPr id="447490" name="Picture 3"/>
          <p:cNvPicPr>
            <a:picLocks noChangeAspect="1" noChangeArrowheads="1"/>
          </p:cNvPicPr>
          <p:nvPr/>
        </p:nvPicPr>
        <p:blipFill>
          <a:blip r:embed="rId3"/>
          <a:srcRect/>
          <a:stretch>
            <a:fillRect/>
          </a:stretch>
        </p:blipFill>
        <p:spPr bwMode="auto">
          <a:xfrm>
            <a:off x="5056188" y="1503363"/>
            <a:ext cx="3897312" cy="2170112"/>
          </a:xfrm>
          <a:prstGeom prst="rect">
            <a:avLst/>
          </a:prstGeom>
          <a:noFill/>
          <a:ln w="9525">
            <a:noFill/>
            <a:miter lim="800000"/>
            <a:headEnd/>
            <a:tailEnd/>
          </a:ln>
        </p:spPr>
      </p:pic>
      <p:pic>
        <p:nvPicPr>
          <p:cNvPr id="447491" name="Picture 4"/>
          <p:cNvPicPr>
            <a:picLocks noChangeAspect="1" noChangeArrowheads="1"/>
          </p:cNvPicPr>
          <p:nvPr/>
        </p:nvPicPr>
        <p:blipFill>
          <a:blip r:embed="rId4"/>
          <a:srcRect/>
          <a:stretch>
            <a:fillRect/>
          </a:stretch>
        </p:blipFill>
        <p:spPr bwMode="auto">
          <a:xfrm>
            <a:off x="5564188" y="4251325"/>
            <a:ext cx="2819400" cy="1933575"/>
          </a:xfrm>
          <a:prstGeom prst="rect">
            <a:avLst/>
          </a:prstGeom>
          <a:noFill/>
          <a:ln w="9525">
            <a:noFill/>
            <a:miter lim="800000"/>
            <a:headEnd/>
            <a:tailEnd/>
          </a:ln>
        </p:spPr>
      </p:pic>
      <p:sp>
        <p:nvSpPr>
          <p:cNvPr id="447492" name="Text Box 5"/>
          <p:cNvSpPr txBox="1">
            <a:spLocks noChangeArrowheads="1"/>
          </p:cNvSpPr>
          <p:nvPr/>
        </p:nvSpPr>
        <p:spPr bwMode="auto">
          <a:xfrm>
            <a:off x="914400" y="1157288"/>
            <a:ext cx="2622550" cy="579437"/>
          </a:xfrm>
          <a:prstGeom prst="rect">
            <a:avLst/>
          </a:prstGeom>
          <a:noFill/>
          <a:ln w="9525">
            <a:noFill/>
            <a:miter lim="800000"/>
            <a:headEnd/>
            <a:tailEnd/>
          </a:ln>
        </p:spPr>
        <p:txBody>
          <a:bodyPr wrap="none">
            <a:spAutoFit/>
          </a:bodyPr>
          <a:lstStyle/>
          <a:p>
            <a:r>
              <a:rPr kumimoji="1" lang="zh-CN" altLang="en-US" sz="3200" b="1" i="0">
                <a:solidFill>
                  <a:schemeClr val="bg1"/>
                </a:solidFill>
                <a:latin typeface="宋体" charset="-122"/>
              </a:rPr>
              <a:t>塑模 </a:t>
            </a:r>
            <a:r>
              <a:rPr kumimoji="1" lang="en-US" altLang="zh-CN" sz="3200" b="1" i="0">
                <a:solidFill>
                  <a:schemeClr val="bg1"/>
                </a:solidFill>
                <a:latin typeface="宋体" charset="-122"/>
              </a:rPr>
              <a:t>Molding</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8513" name="Group 2"/>
          <p:cNvGrpSpPr>
            <a:grpSpLocks/>
          </p:cNvGrpSpPr>
          <p:nvPr/>
        </p:nvGrpSpPr>
        <p:grpSpPr bwMode="auto">
          <a:xfrm>
            <a:off x="623888" y="2565400"/>
            <a:ext cx="2895600" cy="3124200"/>
            <a:chOff x="144" y="2344"/>
            <a:chExt cx="1111" cy="1208"/>
          </a:xfrm>
        </p:grpSpPr>
        <p:pic>
          <p:nvPicPr>
            <p:cNvPr id="448567" name="Picture 3"/>
            <p:cNvPicPr>
              <a:picLocks noChangeAspect="1" noChangeArrowheads="1"/>
            </p:cNvPicPr>
            <p:nvPr/>
          </p:nvPicPr>
          <p:blipFill>
            <a:blip r:embed="rId2"/>
            <a:srcRect/>
            <a:stretch>
              <a:fillRect/>
            </a:stretch>
          </p:blipFill>
          <p:spPr bwMode="auto">
            <a:xfrm>
              <a:off x="144" y="2344"/>
              <a:ext cx="1111" cy="984"/>
            </a:xfrm>
            <a:prstGeom prst="rect">
              <a:avLst/>
            </a:prstGeom>
            <a:noFill/>
            <a:ln w="12700">
              <a:solidFill>
                <a:schemeClr val="tx1"/>
              </a:solidFill>
              <a:miter lim="800000"/>
              <a:headEnd/>
              <a:tailEnd/>
            </a:ln>
          </p:spPr>
        </p:pic>
        <p:sp>
          <p:nvSpPr>
            <p:cNvPr id="448568" name="Rectangle 4"/>
            <p:cNvSpPr>
              <a:spLocks noChangeArrowheads="1"/>
            </p:cNvSpPr>
            <p:nvPr/>
          </p:nvSpPr>
          <p:spPr bwMode="auto">
            <a:xfrm>
              <a:off x="330" y="2720"/>
              <a:ext cx="724" cy="112"/>
            </a:xfrm>
            <a:prstGeom prst="rect">
              <a:avLst/>
            </a:prstGeom>
            <a:noFill/>
            <a:ln w="12700">
              <a:solidFill>
                <a:srgbClr val="00CCFF"/>
              </a:solidFill>
              <a:miter lim="800000"/>
              <a:headEnd/>
              <a:tailEnd/>
            </a:ln>
          </p:spPr>
          <p:txBody>
            <a:bodyPr wrap="none" anchor="ctr"/>
            <a:lstStyle/>
            <a:p>
              <a:endParaRPr lang="zh-CN" altLang="en-US"/>
            </a:p>
          </p:txBody>
        </p:sp>
        <p:sp>
          <p:nvSpPr>
            <p:cNvPr id="448569" name="Rectangle 5"/>
            <p:cNvSpPr>
              <a:spLocks noChangeArrowheads="1"/>
            </p:cNvSpPr>
            <p:nvPr/>
          </p:nvSpPr>
          <p:spPr bwMode="auto">
            <a:xfrm>
              <a:off x="384" y="3352"/>
              <a:ext cx="594" cy="200"/>
            </a:xfrm>
            <a:prstGeom prst="rect">
              <a:avLst/>
            </a:prstGeom>
            <a:noFill/>
            <a:ln w="12700">
              <a:solidFill>
                <a:srgbClr val="CCCCFF"/>
              </a:solidFill>
              <a:miter lim="800000"/>
              <a:headEnd/>
              <a:tailEnd/>
            </a:ln>
          </p:spPr>
          <p:txBody>
            <a:bodyPr wrap="none" anchor="ctr"/>
            <a:lstStyle/>
            <a:p>
              <a:pPr algn="ctr" defTabSz="762000"/>
              <a:r>
                <a:rPr kumimoji="1" lang="en-US" altLang="ko-KR" sz="1400" b="1" i="0">
                  <a:solidFill>
                    <a:schemeClr val="bg1"/>
                  </a:solidFill>
                  <a:latin typeface="Verdana" pitchFamily="34" charset="0"/>
                  <a:ea typeface="DotumChe" pitchFamily="49" charset="-127"/>
                </a:rPr>
                <a:t>Marking</a:t>
              </a:r>
            </a:p>
          </p:txBody>
        </p:sp>
        <p:sp>
          <p:nvSpPr>
            <p:cNvPr id="448570" name="Line 6"/>
            <p:cNvSpPr>
              <a:spLocks noChangeShapeType="1"/>
            </p:cNvSpPr>
            <p:nvPr/>
          </p:nvSpPr>
          <p:spPr bwMode="auto">
            <a:xfrm flipV="1">
              <a:off x="692" y="2808"/>
              <a:ext cx="0" cy="576"/>
            </a:xfrm>
            <a:prstGeom prst="line">
              <a:avLst/>
            </a:prstGeom>
            <a:noFill/>
            <a:ln w="12700">
              <a:solidFill>
                <a:srgbClr val="00CCFF"/>
              </a:solidFill>
              <a:round/>
              <a:headEnd/>
              <a:tailEnd type="triangle" w="med" len="med"/>
            </a:ln>
          </p:spPr>
          <p:txBody>
            <a:bodyPr wrap="none" anchor="ctr"/>
            <a:lstStyle/>
            <a:p>
              <a:endParaRPr lang="zh-CN" altLang="en-US"/>
            </a:p>
          </p:txBody>
        </p:sp>
      </p:grpSp>
      <p:grpSp>
        <p:nvGrpSpPr>
          <p:cNvPr id="448514" name="Group 7"/>
          <p:cNvGrpSpPr>
            <a:grpSpLocks/>
          </p:cNvGrpSpPr>
          <p:nvPr/>
        </p:nvGrpSpPr>
        <p:grpSpPr bwMode="auto">
          <a:xfrm>
            <a:off x="4967288" y="3098800"/>
            <a:ext cx="3349625" cy="1687513"/>
            <a:chOff x="446" y="870"/>
            <a:chExt cx="2110" cy="1063"/>
          </a:xfrm>
        </p:grpSpPr>
        <p:grpSp>
          <p:nvGrpSpPr>
            <p:cNvPr id="448516" name="Group 8"/>
            <p:cNvGrpSpPr>
              <a:grpSpLocks/>
            </p:cNvGrpSpPr>
            <p:nvPr/>
          </p:nvGrpSpPr>
          <p:grpSpPr bwMode="auto">
            <a:xfrm>
              <a:off x="446" y="870"/>
              <a:ext cx="2110" cy="1063"/>
              <a:chOff x="446" y="870"/>
              <a:chExt cx="2110" cy="1063"/>
            </a:xfrm>
          </p:grpSpPr>
          <p:sp>
            <p:nvSpPr>
              <p:cNvPr id="343049" name="Text Box 9"/>
              <p:cNvSpPr txBox="1">
                <a:spLocks noChangeArrowheads="1"/>
              </p:cNvSpPr>
              <p:nvPr/>
            </p:nvSpPr>
            <p:spPr bwMode="auto">
              <a:xfrm>
                <a:off x="446" y="870"/>
                <a:ext cx="1626" cy="192"/>
              </a:xfrm>
              <a:prstGeom prst="rect">
                <a:avLst/>
              </a:prstGeom>
              <a:noFill/>
              <a:ln w="9525">
                <a:noFill/>
                <a:miter lim="800000"/>
                <a:headEnd/>
                <a:tailEnd/>
              </a:ln>
              <a:effectLst/>
            </p:spPr>
            <p:txBody>
              <a:bodyPr>
                <a:spAutoFit/>
              </a:bodyPr>
              <a:lstStyle/>
              <a:p>
                <a:pPr>
                  <a:spcBef>
                    <a:spcPct val="50000"/>
                  </a:spcBef>
                  <a:defRPr/>
                </a:pPr>
                <a:r>
                  <a:rPr kumimoji="1" lang="en-US" altLang="zh-CN" sz="1400" b="1" i="0">
                    <a:solidFill>
                      <a:schemeClr val="bg1"/>
                    </a:solidFill>
                    <a:effectLst>
                      <a:outerShdw blurRad="38100" dist="38100" dir="2700000" algn="tl">
                        <a:srgbClr val="C0C0C0"/>
                      </a:outerShdw>
                    </a:effectLst>
                    <a:latin typeface="Tahoma" pitchFamily="34" charset="0"/>
                  </a:rPr>
                  <a:t>Marking (Laser/ink)</a:t>
                </a:r>
              </a:p>
            </p:txBody>
          </p:sp>
          <p:grpSp>
            <p:nvGrpSpPr>
              <p:cNvPr id="448519" name="Group 10"/>
              <p:cNvGrpSpPr>
                <a:grpSpLocks/>
              </p:cNvGrpSpPr>
              <p:nvPr/>
            </p:nvGrpSpPr>
            <p:grpSpPr bwMode="auto">
              <a:xfrm>
                <a:off x="610" y="1142"/>
                <a:ext cx="1946" cy="791"/>
                <a:chOff x="702" y="1106"/>
                <a:chExt cx="1983" cy="791"/>
              </a:xfrm>
            </p:grpSpPr>
            <p:grpSp>
              <p:nvGrpSpPr>
                <p:cNvPr id="448520" name="Group 11"/>
                <p:cNvGrpSpPr>
                  <a:grpSpLocks/>
                </p:cNvGrpSpPr>
                <p:nvPr/>
              </p:nvGrpSpPr>
              <p:grpSpPr bwMode="auto">
                <a:xfrm>
                  <a:off x="702" y="1122"/>
                  <a:ext cx="139" cy="752"/>
                  <a:chOff x="702" y="1086"/>
                  <a:chExt cx="139" cy="752"/>
                </a:xfrm>
              </p:grpSpPr>
              <p:sp>
                <p:nvSpPr>
                  <p:cNvPr id="448545" name="Line 12"/>
                  <p:cNvSpPr>
                    <a:spLocks noChangeShapeType="1"/>
                  </p:cNvSpPr>
                  <p:nvPr/>
                </p:nvSpPr>
                <p:spPr bwMode="auto">
                  <a:xfrm>
                    <a:off x="703" y="1106"/>
                    <a:ext cx="138" cy="0"/>
                  </a:xfrm>
                  <a:prstGeom prst="line">
                    <a:avLst/>
                  </a:prstGeom>
                  <a:noFill/>
                  <a:ln w="63500">
                    <a:solidFill>
                      <a:srgbClr val="969696"/>
                    </a:solidFill>
                    <a:round/>
                    <a:headEnd/>
                    <a:tailEnd/>
                  </a:ln>
                </p:spPr>
                <p:txBody>
                  <a:bodyPr/>
                  <a:lstStyle/>
                  <a:p>
                    <a:endParaRPr lang="zh-CN" altLang="en-US"/>
                  </a:p>
                </p:txBody>
              </p:sp>
              <p:sp>
                <p:nvSpPr>
                  <p:cNvPr id="448546" name="Line 13"/>
                  <p:cNvSpPr>
                    <a:spLocks noChangeShapeType="1"/>
                  </p:cNvSpPr>
                  <p:nvPr/>
                </p:nvSpPr>
                <p:spPr bwMode="auto">
                  <a:xfrm>
                    <a:off x="702" y="1178"/>
                    <a:ext cx="138" cy="0"/>
                  </a:xfrm>
                  <a:prstGeom prst="line">
                    <a:avLst/>
                  </a:prstGeom>
                  <a:noFill/>
                  <a:ln w="63500">
                    <a:solidFill>
                      <a:srgbClr val="969696"/>
                    </a:solidFill>
                    <a:round/>
                    <a:headEnd/>
                    <a:tailEnd/>
                  </a:ln>
                </p:spPr>
                <p:txBody>
                  <a:bodyPr/>
                  <a:lstStyle/>
                  <a:p>
                    <a:endParaRPr lang="zh-CN" altLang="en-US"/>
                  </a:p>
                </p:txBody>
              </p:sp>
              <p:sp>
                <p:nvSpPr>
                  <p:cNvPr id="448547" name="Line 14"/>
                  <p:cNvSpPr>
                    <a:spLocks noChangeShapeType="1"/>
                  </p:cNvSpPr>
                  <p:nvPr/>
                </p:nvSpPr>
                <p:spPr bwMode="auto">
                  <a:xfrm>
                    <a:off x="703" y="1250"/>
                    <a:ext cx="138" cy="0"/>
                  </a:xfrm>
                  <a:prstGeom prst="line">
                    <a:avLst/>
                  </a:prstGeom>
                  <a:noFill/>
                  <a:ln w="63500">
                    <a:solidFill>
                      <a:srgbClr val="969696"/>
                    </a:solidFill>
                    <a:round/>
                    <a:headEnd/>
                    <a:tailEnd/>
                  </a:ln>
                </p:spPr>
                <p:txBody>
                  <a:bodyPr/>
                  <a:lstStyle/>
                  <a:p>
                    <a:endParaRPr lang="zh-CN" altLang="en-US"/>
                  </a:p>
                </p:txBody>
              </p:sp>
              <p:sp>
                <p:nvSpPr>
                  <p:cNvPr id="448548" name="Line 15"/>
                  <p:cNvSpPr>
                    <a:spLocks noChangeShapeType="1"/>
                  </p:cNvSpPr>
                  <p:nvPr/>
                </p:nvSpPr>
                <p:spPr bwMode="auto">
                  <a:xfrm>
                    <a:off x="762" y="1086"/>
                    <a:ext cx="0" cy="36"/>
                  </a:xfrm>
                  <a:prstGeom prst="line">
                    <a:avLst/>
                  </a:prstGeom>
                  <a:noFill/>
                  <a:ln w="9525">
                    <a:solidFill>
                      <a:schemeClr val="tx1"/>
                    </a:solidFill>
                    <a:round/>
                    <a:headEnd/>
                    <a:tailEnd/>
                  </a:ln>
                </p:spPr>
                <p:txBody>
                  <a:bodyPr/>
                  <a:lstStyle/>
                  <a:p>
                    <a:endParaRPr lang="zh-CN" altLang="en-US"/>
                  </a:p>
                </p:txBody>
              </p:sp>
              <p:sp>
                <p:nvSpPr>
                  <p:cNvPr id="448549" name="Line 16"/>
                  <p:cNvSpPr>
                    <a:spLocks noChangeShapeType="1"/>
                  </p:cNvSpPr>
                  <p:nvPr/>
                </p:nvSpPr>
                <p:spPr bwMode="auto">
                  <a:xfrm>
                    <a:off x="762" y="1158"/>
                    <a:ext cx="0" cy="36"/>
                  </a:xfrm>
                  <a:prstGeom prst="line">
                    <a:avLst/>
                  </a:prstGeom>
                  <a:noFill/>
                  <a:ln w="9525">
                    <a:solidFill>
                      <a:schemeClr val="tx1"/>
                    </a:solidFill>
                    <a:round/>
                    <a:headEnd/>
                    <a:tailEnd/>
                  </a:ln>
                </p:spPr>
                <p:txBody>
                  <a:bodyPr/>
                  <a:lstStyle/>
                  <a:p>
                    <a:endParaRPr lang="zh-CN" altLang="en-US"/>
                  </a:p>
                </p:txBody>
              </p:sp>
              <p:sp>
                <p:nvSpPr>
                  <p:cNvPr id="448550" name="Line 17"/>
                  <p:cNvSpPr>
                    <a:spLocks noChangeShapeType="1"/>
                  </p:cNvSpPr>
                  <p:nvPr/>
                </p:nvSpPr>
                <p:spPr bwMode="auto">
                  <a:xfrm>
                    <a:off x="762" y="1234"/>
                    <a:ext cx="0" cy="36"/>
                  </a:xfrm>
                  <a:prstGeom prst="line">
                    <a:avLst/>
                  </a:prstGeom>
                  <a:noFill/>
                  <a:ln w="9525">
                    <a:solidFill>
                      <a:schemeClr val="tx1"/>
                    </a:solidFill>
                    <a:round/>
                    <a:headEnd/>
                    <a:tailEnd/>
                  </a:ln>
                </p:spPr>
                <p:txBody>
                  <a:bodyPr/>
                  <a:lstStyle/>
                  <a:p>
                    <a:endParaRPr lang="zh-CN" altLang="en-US"/>
                  </a:p>
                </p:txBody>
              </p:sp>
              <p:sp>
                <p:nvSpPr>
                  <p:cNvPr id="448551" name="Line 18"/>
                  <p:cNvSpPr>
                    <a:spLocks noChangeShapeType="1"/>
                  </p:cNvSpPr>
                  <p:nvPr/>
                </p:nvSpPr>
                <p:spPr bwMode="auto">
                  <a:xfrm>
                    <a:off x="703" y="1322"/>
                    <a:ext cx="138" cy="0"/>
                  </a:xfrm>
                  <a:prstGeom prst="line">
                    <a:avLst/>
                  </a:prstGeom>
                  <a:noFill/>
                  <a:ln w="63500">
                    <a:solidFill>
                      <a:srgbClr val="969696"/>
                    </a:solidFill>
                    <a:round/>
                    <a:headEnd/>
                    <a:tailEnd/>
                  </a:ln>
                </p:spPr>
                <p:txBody>
                  <a:bodyPr/>
                  <a:lstStyle/>
                  <a:p>
                    <a:endParaRPr lang="zh-CN" altLang="en-US"/>
                  </a:p>
                </p:txBody>
              </p:sp>
              <p:sp>
                <p:nvSpPr>
                  <p:cNvPr id="448552" name="Line 19"/>
                  <p:cNvSpPr>
                    <a:spLocks noChangeShapeType="1"/>
                  </p:cNvSpPr>
                  <p:nvPr/>
                </p:nvSpPr>
                <p:spPr bwMode="auto">
                  <a:xfrm>
                    <a:off x="702" y="1394"/>
                    <a:ext cx="138" cy="0"/>
                  </a:xfrm>
                  <a:prstGeom prst="line">
                    <a:avLst/>
                  </a:prstGeom>
                  <a:noFill/>
                  <a:ln w="63500">
                    <a:solidFill>
                      <a:srgbClr val="969696"/>
                    </a:solidFill>
                    <a:round/>
                    <a:headEnd/>
                    <a:tailEnd/>
                  </a:ln>
                </p:spPr>
                <p:txBody>
                  <a:bodyPr/>
                  <a:lstStyle/>
                  <a:p>
                    <a:endParaRPr lang="zh-CN" altLang="en-US"/>
                  </a:p>
                </p:txBody>
              </p:sp>
              <p:sp>
                <p:nvSpPr>
                  <p:cNvPr id="448553" name="Line 20"/>
                  <p:cNvSpPr>
                    <a:spLocks noChangeShapeType="1"/>
                  </p:cNvSpPr>
                  <p:nvPr/>
                </p:nvSpPr>
                <p:spPr bwMode="auto">
                  <a:xfrm>
                    <a:off x="703" y="1466"/>
                    <a:ext cx="138" cy="0"/>
                  </a:xfrm>
                  <a:prstGeom prst="line">
                    <a:avLst/>
                  </a:prstGeom>
                  <a:noFill/>
                  <a:ln w="63500">
                    <a:solidFill>
                      <a:srgbClr val="969696"/>
                    </a:solidFill>
                    <a:round/>
                    <a:headEnd/>
                    <a:tailEnd/>
                  </a:ln>
                </p:spPr>
                <p:txBody>
                  <a:bodyPr/>
                  <a:lstStyle/>
                  <a:p>
                    <a:endParaRPr lang="zh-CN" altLang="en-US"/>
                  </a:p>
                </p:txBody>
              </p:sp>
              <p:sp>
                <p:nvSpPr>
                  <p:cNvPr id="448554" name="Line 21"/>
                  <p:cNvSpPr>
                    <a:spLocks noChangeShapeType="1"/>
                  </p:cNvSpPr>
                  <p:nvPr/>
                </p:nvSpPr>
                <p:spPr bwMode="auto">
                  <a:xfrm>
                    <a:off x="762" y="1302"/>
                    <a:ext cx="0" cy="36"/>
                  </a:xfrm>
                  <a:prstGeom prst="line">
                    <a:avLst/>
                  </a:prstGeom>
                  <a:noFill/>
                  <a:ln w="9525">
                    <a:solidFill>
                      <a:schemeClr val="tx1"/>
                    </a:solidFill>
                    <a:round/>
                    <a:headEnd/>
                    <a:tailEnd/>
                  </a:ln>
                </p:spPr>
                <p:txBody>
                  <a:bodyPr/>
                  <a:lstStyle/>
                  <a:p>
                    <a:endParaRPr lang="zh-CN" altLang="en-US"/>
                  </a:p>
                </p:txBody>
              </p:sp>
              <p:sp>
                <p:nvSpPr>
                  <p:cNvPr id="448555" name="Line 22"/>
                  <p:cNvSpPr>
                    <a:spLocks noChangeShapeType="1"/>
                  </p:cNvSpPr>
                  <p:nvPr/>
                </p:nvSpPr>
                <p:spPr bwMode="auto">
                  <a:xfrm>
                    <a:off x="762" y="1374"/>
                    <a:ext cx="0" cy="36"/>
                  </a:xfrm>
                  <a:prstGeom prst="line">
                    <a:avLst/>
                  </a:prstGeom>
                  <a:noFill/>
                  <a:ln w="9525">
                    <a:solidFill>
                      <a:schemeClr val="tx1"/>
                    </a:solidFill>
                    <a:round/>
                    <a:headEnd/>
                    <a:tailEnd/>
                  </a:ln>
                </p:spPr>
                <p:txBody>
                  <a:bodyPr/>
                  <a:lstStyle/>
                  <a:p>
                    <a:endParaRPr lang="zh-CN" altLang="en-US"/>
                  </a:p>
                </p:txBody>
              </p:sp>
              <p:sp>
                <p:nvSpPr>
                  <p:cNvPr id="448556" name="Line 23"/>
                  <p:cNvSpPr>
                    <a:spLocks noChangeShapeType="1"/>
                  </p:cNvSpPr>
                  <p:nvPr/>
                </p:nvSpPr>
                <p:spPr bwMode="auto">
                  <a:xfrm>
                    <a:off x="762" y="1450"/>
                    <a:ext cx="0" cy="36"/>
                  </a:xfrm>
                  <a:prstGeom prst="line">
                    <a:avLst/>
                  </a:prstGeom>
                  <a:noFill/>
                  <a:ln w="9525">
                    <a:solidFill>
                      <a:schemeClr val="tx1"/>
                    </a:solidFill>
                    <a:round/>
                    <a:headEnd/>
                    <a:tailEnd/>
                  </a:ln>
                </p:spPr>
                <p:txBody>
                  <a:bodyPr/>
                  <a:lstStyle/>
                  <a:p>
                    <a:endParaRPr lang="zh-CN" altLang="en-US"/>
                  </a:p>
                </p:txBody>
              </p:sp>
              <p:sp>
                <p:nvSpPr>
                  <p:cNvPr id="448557" name="Line 24"/>
                  <p:cNvSpPr>
                    <a:spLocks noChangeShapeType="1"/>
                  </p:cNvSpPr>
                  <p:nvPr/>
                </p:nvSpPr>
                <p:spPr bwMode="auto">
                  <a:xfrm>
                    <a:off x="703" y="1538"/>
                    <a:ext cx="138" cy="0"/>
                  </a:xfrm>
                  <a:prstGeom prst="line">
                    <a:avLst/>
                  </a:prstGeom>
                  <a:noFill/>
                  <a:ln w="63500">
                    <a:solidFill>
                      <a:srgbClr val="969696"/>
                    </a:solidFill>
                    <a:round/>
                    <a:headEnd/>
                    <a:tailEnd/>
                  </a:ln>
                </p:spPr>
                <p:txBody>
                  <a:bodyPr/>
                  <a:lstStyle/>
                  <a:p>
                    <a:endParaRPr lang="zh-CN" altLang="en-US"/>
                  </a:p>
                </p:txBody>
              </p:sp>
              <p:sp>
                <p:nvSpPr>
                  <p:cNvPr id="448558" name="Line 25"/>
                  <p:cNvSpPr>
                    <a:spLocks noChangeShapeType="1"/>
                  </p:cNvSpPr>
                  <p:nvPr/>
                </p:nvSpPr>
                <p:spPr bwMode="auto">
                  <a:xfrm>
                    <a:off x="702" y="1610"/>
                    <a:ext cx="138" cy="0"/>
                  </a:xfrm>
                  <a:prstGeom prst="line">
                    <a:avLst/>
                  </a:prstGeom>
                  <a:noFill/>
                  <a:ln w="63500">
                    <a:solidFill>
                      <a:srgbClr val="969696"/>
                    </a:solidFill>
                    <a:round/>
                    <a:headEnd/>
                    <a:tailEnd/>
                  </a:ln>
                </p:spPr>
                <p:txBody>
                  <a:bodyPr/>
                  <a:lstStyle/>
                  <a:p>
                    <a:endParaRPr lang="zh-CN" altLang="en-US"/>
                  </a:p>
                </p:txBody>
              </p:sp>
              <p:sp>
                <p:nvSpPr>
                  <p:cNvPr id="448559" name="Line 26"/>
                  <p:cNvSpPr>
                    <a:spLocks noChangeShapeType="1"/>
                  </p:cNvSpPr>
                  <p:nvPr/>
                </p:nvSpPr>
                <p:spPr bwMode="auto">
                  <a:xfrm>
                    <a:off x="703" y="1682"/>
                    <a:ext cx="138" cy="0"/>
                  </a:xfrm>
                  <a:prstGeom prst="line">
                    <a:avLst/>
                  </a:prstGeom>
                  <a:noFill/>
                  <a:ln w="63500">
                    <a:solidFill>
                      <a:srgbClr val="969696"/>
                    </a:solidFill>
                    <a:round/>
                    <a:headEnd/>
                    <a:tailEnd/>
                  </a:ln>
                </p:spPr>
                <p:txBody>
                  <a:bodyPr/>
                  <a:lstStyle/>
                  <a:p>
                    <a:endParaRPr lang="zh-CN" altLang="en-US"/>
                  </a:p>
                </p:txBody>
              </p:sp>
              <p:sp>
                <p:nvSpPr>
                  <p:cNvPr id="448560" name="Line 27"/>
                  <p:cNvSpPr>
                    <a:spLocks noChangeShapeType="1"/>
                  </p:cNvSpPr>
                  <p:nvPr/>
                </p:nvSpPr>
                <p:spPr bwMode="auto">
                  <a:xfrm>
                    <a:off x="762" y="1518"/>
                    <a:ext cx="0" cy="36"/>
                  </a:xfrm>
                  <a:prstGeom prst="line">
                    <a:avLst/>
                  </a:prstGeom>
                  <a:noFill/>
                  <a:ln w="9525">
                    <a:solidFill>
                      <a:schemeClr val="tx1"/>
                    </a:solidFill>
                    <a:round/>
                    <a:headEnd/>
                    <a:tailEnd/>
                  </a:ln>
                </p:spPr>
                <p:txBody>
                  <a:bodyPr/>
                  <a:lstStyle/>
                  <a:p>
                    <a:endParaRPr lang="zh-CN" altLang="en-US"/>
                  </a:p>
                </p:txBody>
              </p:sp>
              <p:sp>
                <p:nvSpPr>
                  <p:cNvPr id="448561" name="Line 28"/>
                  <p:cNvSpPr>
                    <a:spLocks noChangeShapeType="1"/>
                  </p:cNvSpPr>
                  <p:nvPr/>
                </p:nvSpPr>
                <p:spPr bwMode="auto">
                  <a:xfrm>
                    <a:off x="762" y="1590"/>
                    <a:ext cx="0" cy="36"/>
                  </a:xfrm>
                  <a:prstGeom prst="line">
                    <a:avLst/>
                  </a:prstGeom>
                  <a:noFill/>
                  <a:ln w="9525">
                    <a:solidFill>
                      <a:schemeClr val="tx1"/>
                    </a:solidFill>
                    <a:round/>
                    <a:headEnd/>
                    <a:tailEnd/>
                  </a:ln>
                </p:spPr>
                <p:txBody>
                  <a:bodyPr/>
                  <a:lstStyle/>
                  <a:p>
                    <a:endParaRPr lang="zh-CN" altLang="en-US"/>
                  </a:p>
                </p:txBody>
              </p:sp>
              <p:sp>
                <p:nvSpPr>
                  <p:cNvPr id="448562" name="Line 29"/>
                  <p:cNvSpPr>
                    <a:spLocks noChangeShapeType="1"/>
                  </p:cNvSpPr>
                  <p:nvPr/>
                </p:nvSpPr>
                <p:spPr bwMode="auto">
                  <a:xfrm>
                    <a:off x="762" y="1666"/>
                    <a:ext cx="0" cy="36"/>
                  </a:xfrm>
                  <a:prstGeom prst="line">
                    <a:avLst/>
                  </a:prstGeom>
                  <a:noFill/>
                  <a:ln w="9525">
                    <a:solidFill>
                      <a:schemeClr val="tx1"/>
                    </a:solidFill>
                    <a:round/>
                    <a:headEnd/>
                    <a:tailEnd/>
                  </a:ln>
                </p:spPr>
                <p:txBody>
                  <a:bodyPr/>
                  <a:lstStyle/>
                  <a:p>
                    <a:endParaRPr lang="zh-CN" altLang="en-US"/>
                  </a:p>
                </p:txBody>
              </p:sp>
              <p:sp>
                <p:nvSpPr>
                  <p:cNvPr id="448563" name="Line 30"/>
                  <p:cNvSpPr>
                    <a:spLocks noChangeShapeType="1"/>
                  </p:cNvSpPr>
                  <p:nvPr/>
                </p:nvSpPr>
                <p:spPr bwMode="auto">
                  <a:xfrm>
                    <a:off x="703" y="1750"/>
                    <a:ext cx="138" cy="0"/>
                  </a:xfrm>
                  <a:prstGeom prst="line">
                    <a:avLst/>
                  </a:prstGeom>
                  <a:noFill/>
                  <a:ln w="63500">
                    <a:solidFill>
                      <a:srgbClr val="969696"/>
                    </a:solidFill>
                    <a:round/>
                    <a:headEnd/>
                    <a:tailEnd/>
                  </a:ln>
                </p:spPr>
                <p:txBody>
                  <a:bodyPr/>
                  <a:lstStyle/>
                  <a:p>
                    <a:endParaRPr lang="zh-CN" altLang="en-US"/>
                  </a:p>
                </p:txBody>
              </p:sp>
              <p:sp>
                <p:nvSpPr>
                  <p:cNvPr id="448564" name="Line 31"/>
                  <p:cNvSpPr>
                    <a:spLocks noChangeShapeType="1"/>
                  </p:cNvSpPr>
                  <p:nvPr/>
                </p:nvSpPr>
                <p:spPr bwMode="auto">
                  <a:xfrm>
                    <a:off x="702" y="1822"/>
                    <a:ext cx="138" cy="0"/>
                  </a:xfrm>
                  <a:prstGeom prst="line">
                    <a:avLst/>
                  </a:prstGeom>
                  <a:noFill/>
                  <a:ln w="63500">
                    <a:solidFill>
                      <a:srgbClr val="969696"/>
                    </a:solidFill>
                    <a:round/>
                    <a:headEnd/>
                    <a:tailEnd/>
                  </a:ln>
                </p:spPr>
                <p:txBody>
                  <a:bodyPr/>
                  <a:lstStyle/>
                  <a:p>
                    <a:endParaRPr lang="zh-CN" altLang="en-US"/>
                  </a:p>
                </p:txBody>
              </p:sp>
              <p:sp>
                <p:nvSpPr>
                  <p:cNvPr id="448565" name="Line 32"/>
                  <p:cNvSpPr>
                    <a:spLocks noChangeShapeType="1"/>
                  </p:cNvSpPr>
                  <p:nvPr/>
                </p:nvSpPr>
                <p:spPr bwMode="auto">
                  <a:xfrm>
                    <a:off x="762" y="1730"/>
                    <a:ext cx="0" cy="36"/>
                  </a:xfrm>
                  <a:prstGeom prst="line">
                    <a:avLst/>
                  </a:prstGeom>
                  <a:noFill/>
                  <a:ln w="9525">
                    <a:solidFill>
                      <a:schemeClr val="tx1"/>
                    </a:solidFill>
                    <a:round/>
                    <a:headEnd/>
                    <a:tailEnd/>
                  </a:ln>
                </p:spPr>
                <p:txBody>
                  <a:bodyPr/>
                  <a:lstStyle/>
                  <a:p>
                    <a:endParaRPr lang="zh-CN" altLang="en-US"/>
                  </a:p>
                </p:txBody>
              </p:sp>
              <p:sp>
                <p:nvSpPr>
                  <p:cNvPr id="448566" name="Line 33"/>
                  <p:cNvSpPr>
                    <a:spLocks noChangeShapeType="1"/>
                  </p:cNvSpPr>
                  <p:nvPr/>
                </p:nvSpPr>
                <p:spPr bwMode="auto">
                  <a:xfrm>
                    <a:off x="762" y="1802"/>
                    <a:ext cx="0" cy="36"/>
                  </a:xfrm>
                  <a:prstGeom prst="line">
                    <a:avLst/>
                  </a:prstGeom>
                  <a:noFill/>
                  <a:ln w="9525">
                    <a:solidFill>
                      <a:schemeClr val="tx1"/>
                    </a:solidFill>
                    <a:round/>
                    <a:headEnd/>
                    <a:tailEnd/>
                  </a:ln>
                </p:spPr>
                <p:txBody>
                  <a:bodyPr/>
                  <a:lstStyle/>
                  <a:p>
                    <a:endParaRPr lang="zh-CN" altLang="en-US"/>
                  </a:p>
                </p:txBody>
              </p:sp>
            </p:grpSp>
            <p:grpSp>
              <p:nvGrpSpPr>
                <p:cNvPr id="448521" name="Group 34"/>
                <p:cNvGrpSpPr>
                  <a:grpSpLocks/>
                </p:cNvGrpSpPr>
                <p:nvPr/>
              </p:nvGrpSpPr>
              <p:grpSpPr bwMode="auto">
                <a:xfrm flipH="1">
                  <a:off x="2546" y="1122"/>
                  <a:ext cx="139" cy="752"/>
                  <a:chOff x="702" y="1086"/>
                  <a:chExt cx="139" cy="752"/>
                </a:xfrm>
              </p:grpSpPr>
              <p:sp>
                <p:nvSpPr>
                  <p:cNvPr id="448523" name="Line 35"/>
                  <p:cNvSpPr>
                    <a:spLocks noChangeShapeType="1"/>
                  </p:cNvSpPr>
                  <p:nvPr/>
                </p:nvSpPr>
                <p:spPr bwMode="auto">
                  <a:xfrm>
                    <a:off x="703" y="1106"/>
                    <a:ext cx="138" cy="0"/>
                  </a:xfrm>
                  <a:prstGeom prst="line">
                    <a:avLst/>
                  </a:prstGeom>
                  <a:noFill/>
                  <a:ln w="63500">
                    <a:solidFill>
                      <a:srgbClr val="969696"/>
                    </a:solidFill>
                    <a:round/>
                    <a:headEnd/>
                    <a:tailEnd/>
                  </a:ln>
                </p:spPr>
                <p:txBody>
                  <a:bodyPr/>
                  <a:lstStyle/>
                  <a:p>
                    <a:endParaRPr lang="zh-CN" altLang="en-US"/>
                  </a:p>
                </p:txBody>
              </p:sp>
              <p:sp>
                <p:nvSpPr>
                  <p:cNvPr id="448524" name="Line 36"/>
                  <p:cNvSpPr>
                    <a:spLocks noChangeShapeType="1"/>
                  </p:cNvSpPr>
                  <p:nvPr/>
                </p:nvSpPr>
                <p:spPr bwMode="auto">
                  <a:xfrm>
                    <a:off x="702" y="1178"/>
                    <a:ext cx="138" cy="0"/>
                  </a:xfrm>
                  <a:prstGeom prst="line">
                    <a:avLst/>
                  </a:prstGeom>
                  <a:noFill/>
                  <a:ln w="63500">
                    <a:solidFill>
                      <a:srgbClr val="969696"/>
                    </a:solidFill>
                    <a:round/>
                    <a:headEnd/>
                    <a:tailEnd/>
                  </a:ln>
                </p:spPr>
                <p:txBody>
                  <a:bodyPr/>
                  <a:lstStyle/>
                  <a:p>
                    <a:endParaRPr lang="zh-CN" altLang="en-US"/>
                  </a:p>
                </p:txBody>
              </p:sp>
              <p:sp>
                <p:nvSpPr>
                  <p:cNvPr id="448525" name="Line 37"/>
                  <p:cNvSpPr>
                    <a:spLocks noChangeShapeType="1"/>
                  </p:cNvSpPr>
                  <p:nvPr/>
                </p:nvSpPr>
                <p:spPr bwMode="auto">
                  <a:xfrm>
                    <a:off x="703" y="1250"/>
                    <a:ext cx="138" cy="0"/>
                  </a:xfrm>
                  <a:prstGeom prst="line">
                    <a:avLst/>
                  </a:prstGeom>
                  <a:noFill/>
                  <a:ln w="63500">
                    <a:solidFill>
                      <a:srgbClr val="969696"/>
                    </a:solidFill>
                    <a:round/>
                    <a:headEnd/>
                    <a:tailEnd/>
                  </a:ln>
                </p:spPr>
                <p:txBody>
                  <a:bodyPr/>
                  <a:lstStyle/>
                  <a:p>
                    <a:endParaRPr lang="zh-CN" altLang="en-US"/>
                  </a:p>
                </p:txBody>
              </p:sp>
              <p:sp>
                <p:nvSpPr>
                  <p:cNvPr id="448526" name="Line 38"/>
                  <p:cNvSpPr>
                    <a:spLocks noChangeShapeType="1"/>
                  </p:cNvSpPr>
                  <p:nvPr/>
                </p:nvSpPr>
                <p:spPr bwMode="auto">
                  <a:xfrm>
                    <a:off x="762" y="1086"/>
                    <a:ext cx="0" cy="36"/>
                  </a:xfrm>
                  <a:prstGeom prst="line">
                    <a:avLst/>
                  </a:prstGeom>
                  <a:noFill/>
                  <a:ln w="9525">
                    <a:solidFill>
                      <a:schemeClr val="tx1"/>
                    </a:solidFill>
                    <a:round/>
                    <a:headEnd/>
                    <a:tailEnd/>
                  </a:ln>
                </p:spPr>
                <p:txBody>
                  <a:bodyPr/>
                  <a:lstStyle/>
                  <a:p>
                    <a:endParaRPr lang="zh-CN" altLang="en-US"/>
                  </a:p>
                </p:txBody>
              </p:sp>
              <p:sp>
                <p:nvSpPr>
                  <p:cNvPr id="448527" name="Line 39"/>
                  <p:cNvSpPr>
                    <a:spLocks noChangeShapeType="1"/>
                  </p:cNvSpPr>
                  <p:nvPr/>
                </p:nvSpPr>
                <p:spPr bwMode="auto">
                  <a:xfrm>
                    <a:off x="762" y="1158"/>
                    <a:ext cx="0" cy="36"/>
                  </a:xfrm>
                  <a:prstGeom prst="line">
                    <a:avLst/>
                  </a:prstGeom>
                  <a:noFill/>
                  <a:ln w="9525">
                    <a:solidFill>
                      <a:schemeClr val="tx1"/>
                    </a:solidFill>
                    <a:round/>
                    <a:headEnd/>
                    <a:tailEnd/>
                  </a:ln>
                </p:spPr>
                <p:txBody>
                  <a:bodyPr/>
                  <a:lstStyle/>
                  <a:p>
                    <a:endParaRPr lang="zh-CN" altLang="en-US"/>
                  </a:p>
                </p:txBody>
              </p:sp>
              <p:sp>
                <p:nvSpPr>
                  <p:cNvPr id="448528" name="Line 40"/>
                  <p:cNvSpPr>
                    <a:spLocks noChangeShapeType="1"/>
                  </p:cNvSpPr>
                  <p:nvPr/>
                </p:nvSpPr>
                <p:spPr bwMode="auto">
                  <a:xfrm>
                    <a:off x="762" y="1234"/>
                    <a:ext cx="0" cy="36"/>
                  </a:xfrm>
                  <a:prstGeom prst="line">
                    <a:avLst/>
                  </a:prstGeom>
                  <a:noFill/>
                  <a:ln w="9525">
                    <a:solidFill>
                      <a:schemeClr val="tx1"/>
                    </a:solidFill>
                    <a:round/>
                    <a:headEnd/>
                    <a:tailEnd/>
                  </a:ln>
                </p:spPr>
                <p:txBody>
                  <a:bodyPr/>
                  <a:lstStyle/>
                  <a:p>
                    <a:endParaRPr lang="zh-CN" altLang="en-US"/>
                  </a:p>
                </p:txBody>
              </p:sp>
              <p:sp>
                <p:nvSpPr>
                  <p:cNvPr id="448529" name="Line 41"/>
                  <p:cNvSpPr>
                    <a:spLocks noChangeShapeType="1"/>
                  </p:cNvSpPr>
                  <p:nvPr/>
                </p:nvSpPr>
                <p:spPr bwMode="auto">
                  <a:xfrm>
                    <a:off x="703" y="1322"/>
                    <a:ext cx="138" cy="0"/>
                  </a:xfrm>
                  <a:prstGeom prst="line">
                    <a:avLst/>
                  </a:prstGeom>
                  <a:noFill/>
                  <a:ln w="63500">
                    <a:solidFill>
                      <a:srgbClr val="969696"/>
                    </a:solidFill>
                    <a:round/>
                    <a:headEnd/>
                    <a:tailEnd/>
                  </a:ln>
                </p:spPr>
                <p:txBody>
                  <a:bodyPr/>
                  <a:lstStyle/>
                  <a:p>
                    <a:endParaRPr lang="zh-CN" altLang="en-US"/>
                  </a:p>
                </p:txBody>
              </p:sp>
              <p:sp>
                <p:nvSpPr>
                  <p:cNvPr id="448530" name="Line 42"/>
                  <p:cNvSpPr>
                    <a:spLocks noChangeShapeType="1"/>
                  </p:cNvSpPr>
                  <p:nvPr/>
                </p:nvSpPr>
                <p:spPr bwMode="auto">
                  <a:xfrm>
                    <a:off x="702" y="1394"/>
                    <a:ext cx="138" cy="0"/>
                  </a:xfrm>
                  <a:prstGeom prst="line">
                    <a:avLst/>
                  </a:prstGeom>
                  <a:noFill/>
                  <a:ln w="63500">
                    <a:solidFill>
                      <a:srgbClr val="969696"/>
                    </a:solidFill>
                    <a:round/>
                    <a:headEnd/>
                    <a:tailEnd/>
                  </a:ln>
                </p:spPr>
                <p:txBody>
                  <a:bodyPr/>
                  <a:lstStyle/>
                  <a:p>
                    <a:endParaRPr lang="zh-CN" altLang="en-US"/>
                  </a:p>
                </p:txBody>
              </p:sp>
              <p:sp>
                <p:nvSpPr>
                  <p:cNvPr id="448531" name="Line 43"/>
                  <p:cNvSpPr>
                    <a:spLocks noChangeShapeType="1"/>
                  </p:cNvSpPr>
                  <p:nvPr/>
                </p:nvSpPr>
                <p:spPr bwMode="auto">
                  <a:xfrm>
                    <a:off x="703" y="1466"/>
                    <a:ext cx="138" cy="0"/>
                  </a:xfrm>
                  <a:prstGeom prst="line">
                    <a:avLst/>
                  </a:prstGeom>
                  <a:noFill/>
                  <a:ln w="63500">
                    <a:solidFill>
                      <a:srgbClr val="969696"/>
                    </a:solidFill>
                    <a:round/>
                    <a:headEnd/>
                    <a:tailEnd/>
                  </a:ln>
                </p:spPr>
                <p:txBody>
                  <a:bodyPr/>
                  <a:lstStyle/>
                  <a:p>
                    <a:endParaRPr lang="zh-CN" altLang="en-US"/>
                  </a:p>
                </p:txBody>
              </p:sp>
              <p:sp>
                <p:nvSpPr>
                  <p:cNvPr id="448532" name="Line 44"/>
                  <p:cNvSpPr>
                    <a:spLocks noChangeShapeType="1"/>
                  </p:cNvSpPr>
                  <p:nvPr/>
                </p:nvSpPr>
                <p:spPr bwMode="auto">
                  <a:xfrm>
                    <a:off x="762" y="1302"/>
                    <a:ext cx="0" cy="36"/>
                  </a:xfrm>
                  <a:prstGeom prst="line">
                    <a:avLst/>
                  </a:prstGeom>
                  <a:noFill/>
                  <a:ln w="9525">
                    <a:solidFill>
                      <a:schemeClr val="tx1"/>
                    </a:solidFill>
                    <a:round/>
                    <a:headEnd/>
                    <a:tailEnd/>
                  </a:ln>
                </p:spPr>
                <p:txBody>
                  <a:bodyPr/>
                  <a:lstStyle/>
                  <a:p>
                    <a:endParaRPr lang="zh-CN" altLang="en-US"/>
                  </a:p>
                </p:txBody>
              </p:sp>
              <p:sp>
                <p:nvSpPr>
                  <p:cNvPr id="448533" name="Line 45"/>
                  <p:cNvSpPr>
                    <a:spLocks noChangeShapeType="1"/>
                  </p:cNvSpPr>
                  <p:nvPr/>
                </p:nvSpPr>
                <p:spPr bwMode="auto">
                  <a:xfrm>
                    <a:off x="762" y="1374"/>
                    <a:ext cx="0" cy="36"/>
                  </a:xfrm>
                  <a:prstGeom prst="line">
                    <a:avLst/>
                  </a:prstGeom>
                  <a:noFill/>
                  <a:ln w="9525">
                    <a:solidFill>
                      <a:schemeClr val="tx1"/>
                    </a:solidFill>
                    <a:round/>
                    <a:headEnd/>
                    <a:tailEnd/>
                  </a:ln>
                </p:spPr>
                <p:txBody>
                  <a:bodyPr/>
                  <a:lstStyle/>
                  <a:p>
                    <a:endParaRPr lang="zh-CN" altLang="en-US"/>
                  </a:p>
                </p:txBody>
              </p:sp>
              <p:sp>
                <p:nvSpPr>
                  <p:cNvPr id="448534" name="Line 46"/>
                  <p:cNvSpPr>
                    <a:spLocks noChangeShapeType="1"/>
                  </p:cNvSpPr>
                  <p:nvPr/>
                </p:nvSpPr>
                <p:spPr bwMode="auto">
                  <a:xfrm>
                    <a:off x="762" y="1450"/>
                    <a:ext cx="0" cy="36"/>
                  </a:xfrm>
                  <a:prstGeom prst="line">
                    <a:avLst/>
                  </a:prstGeom>
                  <a:noFill/>
                  <a:ln w="9525">
                    <a:solidFill>
                      <a:schemeClr val="tx1"/>
                    </a:solidFill>
                    <a:round/>
                    <a:headEnd/>
                    <a:tailEnd/>
                  </a:ln>
                </p:spPr>
                <p:txBody>
                  <a:bodyPr/>
                  <a:lstStyle/>
                  <a:p>
                    <a:endParaRPr lang="zh-CN" altLang="en-US"/>
                  </a:p>
                </p:txBody>
              </p:sp>
              <p:sp>
                <p:nvSpPr>
                  <p:cNvPr id="448535" name="Line 47"/>
                  <p:cNvSpPr>
                    <a:spLocks noChangeShapeType="1"/>
                  </p:cNvSpPr>
                  <p:nvPr/>
                </p:nvSpPr>
                <p:spPr bwMode="auto">
                  <a:xfrm>
                    <a:off x="703" y="1538"/>
                    <a:ext cx="138" cy="0"/>
                  </a:xfrm>
                  <a:prstGeom prst="line">
                    <a:avLst/>
                  </a:prstGeom>
                  <a:noFill/>
                  <a:ln w="63500">
                    <a:solidFill>
                      <a:srgbClr val="969696"/>
                    </a:solidFill>
                    <a:round/>
                    <a:headEnd/>
                    <a:tailEnd/>
                  </a:ln>
                </p:spPr>
                <p:txBody>
                  <a:bodyPr/>
                  <a:lstStyle/>
                  <a:p>
                    <a:endParaRPr lang="zh-CN" altLang="en-US"/>
                  </a:p>
                </p:txBody>
              </p:sp>
              <p:sp>
                <p:nvSpPr>
                  <p:cNvPr id="448536" name="Line 48"/>
                  <p:cNvSpPr>
                    <a:spLocks noChangeShapeType="1"/>
                  </p:cNvSpPr>
                  <p:nvPr/>
                </p:nvSpPr>
                <p:spPr bwMode="auto">
                  <a:xfrm>
                    <a:off x="702" y="1610"/>
                    <a:ext cx="138" cy="0"/>
                  </a:xfrm>
                  <a:prstGeom prst="line">
                    <a:avLst/>
                  </a:prstGeom>
                  <a:noFill/>
                  <a:ln w="63500">
                    <a:solidFill>
                      <a:srgbClr val="969696"/>
                    </a:solidFill>
                    <a:round/>
                    <a:headEnd/>
                    <a:tailEnd/>
                  </a:ln>
                </p:spPr>
                <p:txBody>
                  <a:bodyPr/>
                  <a:lstStyle/>
                  <a:p>
                    <a:endParaRPr lang="zh-CN" altLang="en-US"/>
                  </a:p>
                </p:txBody>
              </p:sp>
              <p:sp>
                <p:nvSpPr>
                  <p:cNvPr id="448537" name="Line 49"/>
                  <p:cNvSpPr>
                    <a:spLocks noChangeShapeType="1"/>
                  </p:cNvSpPr>
                  <p:nvPr/>
                </p:nvSpPr>
                <p:spPr bwMode="auto">
                  <a:xfrm>
                    <a:off x="703" y="1682"/>
                    <a:ext cx="138" cy="0"/>
                  </a:xfrm>
                  <a:prstGeom prst="line">
                    <a:avLst/>
                  </a:prstGeom>
                  <a:noFill/>
                  <a:ln w="63500">
                    <a:solidFill>
                      <a:srgbClr val="969696"/>
                    </a:solidFill>
                    <a:round/>
                    <a:headEnd/>
                    <a:tailEnd/>
                  </a:ln>
                </p:spPr>
                <p:txBody>
                  <a:bodyPr/>
                  <a:lstStyle/>
                  <a:p>
                    <a:endParaRPr lang="zh-CN" altLang="en-US"/>
                  </a:p>
                </p:txBody>
              </p:sp>
              <p:sp>
                <p:nvSpPr>
                  <p:cNvPr id="448538" name="Line 50"/>
                  <p:cNvSpPr>
                    <a:spLocks noChangeShapeType="1"/>
                  </p:cNvSpPr>
                  <p:nvPr/>
                </p:nvSpPr>
                <p:spPr bwMode="auto">
                  <a:xfrm>
                    <a:off x="762" y="1518"/>
                    <a:ext cx="0" cy="36"/>
                  </a:xfrm>
                  <a:prstGeom prst="line">
                    <a:avLst/>
                  </a:prstGeom>
                  <a:noFill/>
                  <a:ln w="9525">
                    <a:solidFill>
                      <a:schemeClr val="tx1"/>
                    </a:solidFill>
                    <a:round/>
                    <a:headEnd/>
                    <a:tailEnd/>
                  </a:ln>
                </p:spPr>
                <p:txBody>
                  <a:bodyPr/>
                  <a:lstStyle/>
                  <a:p>
                    <a:endParaRPr lang="zh-CN" altLang="en-US"/>
                  </a:p>
                </p:txBody>
              </p:sp>
              <p:sp>
                <p:nvSpPr>
                  <p:cNvPr id="448539" name="Line 51"/>
                  <p:cNvSpPr>
                    <a:spLocks noChangeShapeType="1"/>
                  </p:cNvSpPr>
                  <p:nvPr/>
                </p:nvSpPr>
                <p:spPr bwMode="auto">
                  <a:xfrm>
                    <a:off x="762" y="1590"/>
                    <a:ext cx="0" cy="36"/>
                  </a:xfrm>
                  <a:prstGeom prst="line">
                    <a:avLst/>
                  </a:prstGeom>
                  <a:noFill/>
                  <a:ln w="9525">
                    <a:solidFill>
                      <a:schemeClr val="tx1"/>
                    </a:solidFill>
                    <a:round/>
                    <a:headEnd/>
                    <a:tailEnd/>
                  </a:ln>
                </p:spPr>
                <p:txBody>
                  <a:bodyPr/>
                  <a:lstStyle/>
                  <a:p>
                    <a:endParaRPr lang="zh-CN" altLang="en-US"/>
                  </a:p>
                </p:txBody>
              </p:sp>
              <p:sp>
                <p:nvSpPr>
                  <p:cNvPr id="448540" name="Line 52"/>
                  <p:cNvSpPr>
                    <a:spLocks noChangeShapeType="1"/>
                  </p:cNvSpPr>
                  <p:nvPr/>
                </p:nvSpPr>
                <p:spPr bwMode="auto">
                  <a:xfrm>
                    <a:off x="762" y="1666"/>
                    <a:ext cx="0" cy="36"/>
                  </a:xfrm>
                  <a:prstGeom prst="line">
                    <a:avLst/>
                  </a:prstGeom>
                  <a:noFill/>
                  <a:ln w="9525">
                    <a:solidFill>
                      <a:schemeClr val="tx1"/>
                    </a:solidFill>
                    <a:round/>
                    <a:headEnd/>
                    <a:tailEnd/>
                  </a:ln>
                </p:spPr>
                <p:txBody>
                  <a:bodyPr/>
                  <a:lstStyle/>
                  <a:p>
                    <a:endParaRPr lang="zh-CN" altLang="en-US"/>
                  </a:p>
                </p:txBody>
              </p:sp>
              <p:sp>
                <p:nvSpPr>
                  <p:cNvPr id="448541" name="Line 53"/>
                  <p:cNvSpPr>
                    <a:spLocks noChangeShapeType="1"/>
                  </p:cNvSpPr>
                  <p:nvPr/>
                </p:nvSpPr>
                <p:spPr bwMode="auto">
                  <a:xfrm>
                    <a:off x="703" y="1750"/>
                    <a:ext cx="138" cy="0"/>
                  </a:xfrm>
                  <a:prstGeom prst="line">
                    <a:avLst/>
                  </a:prstGeom>
                  <a:noFill/>
                  <a:ln w="63500">
                    <a:solidFill>
                      <a:srgbClr val="969696"/>
                    </a:solidFill>
                    <a:round/>
                    <a:headEnd/>
                    <a:tailEnd/>
                  </a:ln>
                </p:spPr>
                <p:txBody>
                  <a:bodyPr/>
                  <a:lstStyle/>
                  <a:p>
                    <a:endParaRPr lang="zh-CN" altLang="en-US"/>
                  </a:p>
                </p:txBody>
              </p:sp>
              <p:sp>
                <p:nvSpPr>
                  <p:cNvPr id="448542" name="Line 54"/>
                  <p:cNvSpPr>
                    <a:spLocks noChangeShapeType="1"/>
                  </p:cNvSpPr>
                  <p:nvPr/>
                </p:nvSpPr>
                <p:spPr bwMode="auto">
                  <a:xfrm>
                    <a:off x="702" y="1822"/>
                    <a:ext cx="138" cy="0"/>
                  </a:xfrm>
                  <a:prstGeom prst="line">
                    <a:avLst/>
                  </a:prstGeom>
                  <a:noFill/>
                  <a:ln w="63500">
                    <a:solidFill>
                      <a:srgbClr val="969696"/>
                    </a:solidFill>
                    <a:round/>
                    <a:headEnd/>
                    <a:tailEnd/>
                  </a:ln>
                </p:spPr>
                <p:txBody>
                  <a:bodyPr/>
                  <a:lstStyle/>
                  <a:p>
                    <a:endParaRPr lang="zh-CN" altLang="en-US"/>
                  </a:p>
                </p:txBody>
              </p:sp>
              <p:sp>
                <p:nvSpPr>
                  <p:cNvPr id="448543" name="Line 55"/>
                  <p:cNvSpPr>
                    <a:spLocks noChangeShapeType="1"/>
                  </p:cNvSpPr>
                  <p:nvPr/>
                </p:nvSpPr>
                <p:spPr bwMode="auto">
                  <a:xfrm>
                    <a:off x="762" y="1730"/>
                    <a:ext cx="0" cy="36"/>
                  </a:xfrm>
                  <a:prstGeom prst="line">
                    <a:avLst/>
                  </a:prstGeom>
                  <a:noFill/>
                  <a:ln w="9525">
                    <a:solidFill>
                      <a:schemeClr val="tx1"/>
                    </a:solidFill>
                    <a:round/>
                    <a:headEnd/>
                    <a:tailEnd/>
                  </a:ln>
                </p:spPr>
                <p:txBody>
                  <a:bodyPr/>
                  <a:lstStyle/>
                  <a:p>
                    <a:endParaRPr lang="zh-CN" altLang="en-US"/>
                  </a:p>
                </p:txBody>
              </p:sp>
              <p:sp>
                <p:nvSpPr>
                  <p:cNvPr id="448544" name="Line 56"/>
                  <p:cNvSpPr>
                    <a:spLocks noChangeShapeType="1"/>
                  </p:cNvSpPr>
                  <p:nvPr/>
                </p:nvSpPr>
                <p:spPr bwMode="auto">
                  <a:xfrm>
                    <a:off x="762" y="1802"/>
                    <a:ext cx="0" cy="36"/>
                  </a:xfrm>
                  <a:prstGeom prst="line">
                    <a:avLst/>
                  </a:prstGeom>
                  <a:noFill/>
                  <a:ln w="9525">
                    <a:solidFill>
                      <a:schemeClr val="tx1"/>
                    </a:solidFill>
                    <a:round/>
                    <a:headEnd/>
                    <a:tailEnd/>
                  </a:ln>
                </p:spPr>
                <p:txBody>
                  <a:bodyPr/>
                  <a:lstStyle/>
                  <a:p>
                    <a:endParaRPr lang="zh-CN" altLang="en-US"/>
                  </a:p>
                </p:txBody>
              </p:sp>
            </p:grpSp>
            <p:sp>
              <p:nvSpPr>
                <p:cNvPr id="448522" name="Rectangle 57"/>
                <p:cNvSpPr>
                  <a:spLocks noChangeArrowheads="1"/>
                </p:cNvSpPr>
                <p:nvPr/>
              </p:nvSpPr>
              <p:spPr bwMode="auto">
                <a:xfrm>
                  <a:off x="841" y="1106"/>
                  <a:ext cx="1701" cy="791"/>
                </a:xfrm>
                <a:prstGeom prst="rect">
                  <a:avLst/>
                </a:prstGeom>
                <a:solidFill>
                  <a:srgbClr val="99CC00"/>
                </a:solidFill>
                <a:ln w="9525">
                  <a:solidFill>
                    <a:schemeClr val="tx1"/>
                  </a:solidFill>
                  <a:miter lim="800000"/>
                  <a:headEnd/>
                  <a:tailEnd/>
                </a:ln>
              </p:spPr>
              <p:txBody>
                <a:bodyPr wrap="none" anchor="ctr"/>
                <a:lstStyle/>
                <a:p>
                  <a:endParaRPr lang="zh-CN" altLang="en-US"/>
                </a:p>
              </p:txBody>
            </p:sp>
          </p:grpSp>
        </p:grpSp>
        <p:sp>
          <p:nvSpPr>
            <p:cNvPr id="448517" name="Text Box 58"/>
            <p:cNvSpPr txBox="1">
              <a:spLocks noChangeArrowheads="1"/>
            </p:cNvSpPr>
            <p:nvPr/>
          </p:nvSpPr>
          <p:spPr bwMode="auto">
            <a:xfrm>
              <a:off x="832" y="1244"/>
              <a:ext cx="1536" cy="533"/>
            </a:xfrm>
            <a:prstGeom prst="rect">
              <a:avLst/>
            </a:prstGeom>
            <a:noFill/>
            <a:ln w="9525">
              <a:noFill/>
              <a:miter lim="800000"/>
              <a:headEnd/>
              <a:tailEnd/>
            </a:ln>
          </p:spPr>
          <p:txBody>
            <a:bodyPr>
              <a:spAutoFit/>
            </a:bodyPr>
            <a:lstStyle/>
            <a:p>
              <a:pPr algn="ctr">
                <a:spcBef>
                  <a:spcPct val="50000"/>
                </a:spcBef>
              </a:pPr>
              <a:r>
                <a:rPr kumimoji="1" lang="en-US" altLang="zh-CN" sz="3200" b="1" i="0">
                  <a:solidFill>
                    <a:schemeClr val="bg1"/>
                  </a:solidFill>
                  <a:latin typeface="Arial" charset="0"/>
                </a:rPr>
                <a:t>ABC</a:t>
              </a:r>
            </a:p>
            <a:p>
              <a:pPr algn="ctr">
                <a:lnSpc>
                  <a:spcPct val="75000"/>
                </a:lnSpc>
                <a:spcBef>
                  <a:spcPct val="50000"/>
                </a:spcBef>
              </a:pPr>
              <a:r>
                <a:rPr kumimoji="1" lang="en-US" altLang="zh-CN" sz="1400" b="1" i="0">
                  <a:solidFill>
                    <a:schemeClr val="bg1"/>
                  </a:solidFill>
                  <a:latin typeface="Arial" charset="0"/>
                </a:rPr>
                <a:t>World Leading Wafer FAB</a:t>
              </a:r>
            </a:p>
          </p:txBody>
        </p:sp>
      </p:grpSp>
      <p:sp>
        <p:nvSpPr>
          <p:cNvPr id="448515" name="Text Box 59"/>
          <p:cNvSpPr txBox="1">
            <a:spLocks noChangeArrowheads="1"/>
          </p:cNvSpPr>
          <p:nvPr/>
        </p:nvSpPr>
        <p:spPr bwMode="auto">
          <a:xfrm>
            <a:off x="368300" y="908050"/>
            <a:ext cx="2867025" cy="579438"/>
          </a:xfrm>
          <a:prstGeom prst="rect">
            <a:avLst/>
          </a:prstGeom>
          <a:noFill/>
          <a:ln w="9525">
            <a:noFill/>
            <a:miter lim="800000"/>
            <a:headEnd/>
            <a:tailEnd/>
          </a:ln>
        </p:spPr>
        <p:txBody>
          <a:bodyPr wrap="none">
            <a:spAutoFit/>
          </a:bodyPr>
          <a:lstStyle/>
          <a:p>
            <a:r>
              <a:rPr kumimoji="1" lang="en-US" altLang="zh-CN" sz="3200" b="1" i="0">
                <a:solidFill>
                  <a:schemeClr val="accent2"/>
                </a:solidFill>
                <a:latin typeface="宋体" charset="-122"/>
              </a:rPr>
              <a:t>7</a:t>
            </a:r>
            <a:r>
              <a:rPr kumimoji="1" lang="zh-CN" altLang="en-US" sz="3200" b="1" i="0">
                <a:solidFill>
                  <a:schemeClr val="accent2"/>
                </a:solidFill>
                <a:latin typeface="宋体" charset="-122"/>
              </a:rPr>
              <a:t>、印字</a:t>
            </a:r>
            <a:r>
              <a:rPr kumimoji="1" lang="zh-CN" altLang="en-US" sz="2800" b="1" i="0">
                <a:solidFill>
                  <a:schemeClr val="accent2"/>
                </a:solidFill>
                <a:latin typeface="宋体" charset="-122"/>
              </a:rPr>
              <a:t>（</a:t>
            </a:r>
            <a:r>
              <a:rPr kumimoji="1" lang="en-US" altLang="zh-CN" sz="2800" b="1" i="0">
                <a:solidFill>
                  <a:schemeClr val="accent2"/>
                </a:solidFill>
                <a:latin typeface="宋体" charset="-122"/>
              </a:rPr>
              <a:t>Mark)</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7" name="Text Box 2"/>
          <p:cNvSpPr txBox="1">
            <a:spLocks noChangeArrowheads="1"/>
          </p:cNvSpPr>
          <p:nvPr/>
        </p:nvSpPr>
        <p:spPr bwMode="auto">
          <a:xfrm>
            <a:off x="914400" y="1101725"/>
            <a:ext cx="2952750" cy="579438"/>
          </a:xfrm>
          <a:prstGeom prst="rect">
            <a:avLst/>
          </a:prstGeom>
          <a:noFill/>
          <a:ln w="9525">
            <a:noFill/>
            <a:miter lim="800000"/>
            <a:headEnd/>
            <a:tailEnd/>
          </a:ln>
        </p:spPr>
        <p:txBody>
          <a:bodyPr wrap="none">
            <a:spAutoFit/>
          </a:bodyPr>
          <a:lstStyle/>
          <a:p>
            <a:r>
              <a:rPr kumimoji="1" lang="zh-CN" altLang="en-US" sz="3200" b="1" i="0">
                <a:solidFill>
                  <a:schemeClr val="bg1"/>
                </a:solidFill>
                <a:latin typeface="宋体" charset="-122"/>
              </a:rPr>
              <a:t>印字</a:t>
            </a:r>
            <a:r>
              <a:rPr kumimoji="1" lang="zh-CN" altLang="en-US" sz="2800" b="1" i="0">
                <a:solidFill>
                  <a:schemeClr val="bg1"/>
                </a:solidFill>
                <a:latin typeface="宋体" charset="-122"/>
              </a:rPr>
              <a:t>（</a:t>
            </a:r>
            <a:r>
              <a:rPr kumimoji="1" lang="en-US" altLang="zh-CN" sz="2800" b="1" i="0">
                <a:solidFill>
                  <a:schemeClr val="bg1"/>
                </a:solidFill>
                <a:latin typeface="宋体" charset="-122"/>
              </a:rPr>
              <a:t>Mark)</a:t>
            </a:r>
            <a:r>
              <a:rPr kumimoji="1" lang="zh-CN" altLang="en-US" sz="2800" b="1" i="0">
                <a:solidFill>
                  <a:schemeClr val="bg1"/>
                </a:solidFill>
                <a:latin typeface="宋体" charset="-122"/>
              </a:rPr>
              <a:t>机台</a:t>
            </a:r>
          </a:p>
        </p:txBody>
      </p:sp>
      <p:pic>
        <p:nvPicPr>
          <p:cNvPr id="449538" name="Picture 3" descr="MK-3"/>
          <p:cNvPicPr>
            <a:picLocks noChangeAspect="1" noChangeArrowheads="1"/>
          </p:cNvPicPr>
          <p:nvPr/>
        </p:nvPicPr>
        <p:blipFill>
          <a:blip r:embed="rId2"/>
          <a:srcRect/>
          <a:stretch>
            <a:fillRect/>
          </a:stretch>
        </p:blipFill>
        <p:spPr bwMode="auto">
          <a:xfrm>
            <a:off x="838200" y="2133600"/>
            <a:ext cx="7467600" cy="4060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4" name="Text Box 2"/>
          <p:cNvSpPr txBox="1">
            <a:spLocks noChangeArrowheads="1"/>
          </p:cNvSpPr>
          <p:nvPr/>
        </p:nvSpPr>
        <p:spPr bwMode="auto">
          <a:xfrm>
            <a:off x="527050" y="947738"/>
            <a:ext cx="1435100" cy="519112"/>
          </a:xfrm>
          <a:prstGeom prst="rect">
            <a:avLst/>
          </a:prstGeom>
          <a:noFill/>
          <a:ln w="9525">
            <a:noFill/>
            <a:miter lim="800000"/>
            <a:headEnd/>
            <a:tailEnd/>
          </a:ln>
        </p:spPr>
        <p:txBody>
          <a:bodyPr wrap="none">
            <a:spAutoFit/>
          </a:bodyPr>
          <a:lstStyle/>
          <a:p>
            <a:r>
              <a:rPr kumimoji="1" lang="en-US" altLang="zh-CN" sz="2800" b="1" i="0">
                <a:solidFill>
                  <a:schemeClr val="accent2"/>
                </a:solidFill>
                <a:latin typeface="仿宋_GB2312" pitchFamily="49" charset="-122"/>
                <a:ea typeface="仿宋_GB2312" pitchFamily="49" charset="-122"/>
              </a:rPr>
              <a:t>8</a:t>
            </a:r>
            <a:r>
              <a:rPr kumimoji="1" lang="zh-CN" altLang="en-US" sz="2800" b="1" i="0">
                <a:solidFill>
                  <a:schemeClr val="accent2"/>
                </a:solidFill>
                <a:latin typeface="仿宋_GB2312" pitchFamily="49" charset="-122"/>
                <a:ea typeface="仿宋_GB2312" pitchFamily="49" charset="-122"/>
              </a:rPr>
              <a:t>、植球</a:t>
            </a:r>
            <a:endParaRPr kumimoji="1" lang="en-US" altLang="zh-CN" sz="2800" b="1" i="0">
              <a:solidFill>
                <a:schemeClr val="accent2"/>
              </a:solidFill>
              <a:latin typeface="仿宋_GB2312" pitchFamily="49" charset="-122"/>
              <a:ea typeface="仿宋_GB2312" pitchFamily="49" charset="-122"/>
            </a:endParaRPr>
          </a:p>
        </p:txBody>
      </p:sp>
      <p:sp>
        <p:nvSpPr>
          <p:cNvPr id="345095" name="Text Box 3"/>
          <p:cNvSpPr txBox="1">
            <a:spLocks noChangeArrowheads="1"/>
          </p:cNvSpPr>
          <p:nvPr/>
        </p:nvSpPr>
        <p:spPr bwMode="auto">
          <a:xfrm>
            <a:off x="3073400" y="1793875"/>
            <a:ext cx="1509713" cy="287338"/>
          </a:xfrm>
          <a:prstGeom prst="rect">
            <a:avLst/>
          </a:prstGeom>
          <a:solidFill>
            <a:srgbClr val="EEF4D0"/>
          </a:solidFill>
          <a:ln w="12700">
            <a:solidFill>
              <a:schemeClr val="bg2"/>
            </a:solidFill>
            <a:miter lim="800000"/>
            <a:headEnd/>
            <a:tailEnd/>
          </a:ln>
        </p:spPr>
        <p:txBody>
          <a:bodyPr wrap="none" anchor="ctr">
            <a:spAutoFit/>
          </a:bodyPr>
          <a:lstStyle/>
          <a:p>
            <a:pPr algn="ctr" eaLnBrk="0" hangingPunct="0"/>
            <a:r>
              <a:rPr lang="en-GB" altLang="zh-CN" sz="1200" b="1" i="0">
                <a:solidFill>
                  <a:schemeClr val="bg1"/>
                </a:solidFill>
                <a:latin typeface="Arial" charset="0"/>
                <a:ea typeface="Gulim" pitchFamily="34" charset="-127"/>
              </a:rPr>
              <a:t>Solder Ball Attach</a:t>
            </a:r>
          </a:p>
        </p:txBody>
      </p:sp>
      <p:graphicFrame>
        <p:nvGraphicFramePr>
          <p:cNvPr id="345093" name="Object 5"/>
          <p:cNvGraphicFramePr>
            <a:graphicFrameLocks noChangeAspect="1"/>
          </p:cNvGraphicFramePr>
          <p:nvPr/>
        </p:nvGraphicFramePr>
        <p:xfrm>
          <a:off x="1038225" y="2198688"/>
          <a:ext cx="2524125" cy="2860675"/>
        </p:xfrm>
        <a:graphic>
          <a:graphicData uri="http://schemas.openxmlformats.org/presentationml/2006/ole">
            <mc:AlternateContent xmlns:mc="http://schemas.openxmlformats.org/markup-compatibility/2006">
              <mc:Choice xmlns:v="urn:schemas-microsoft-com:vml" Requires="v">
                <p:oleObj spid="_x0000_s345097" name="ﾋﾞｯﾄﾏｯﾌﾟ ｲﾒｰｼﾞ" r:id="rId3" imgW="942784" imgH="790523" progId="PBrush">
                  <p:embed/>
                </p:oleObj>
              </mc:Choice>
              <mc:Fallback>
                <p:oleObj name="ﾋﾞｯﾄﾏｯﾌﾟ ｲﾒｰｼﾞ" r:id="rId3" imgW="942784" imgH="790523" progId="PBrush">
                  <p:embed/>
                  <p:pic>
                    <p:nvPicPr>
                      <p:cNvPr id="0" name="Picture 5"/>
                      <p:cNvPicPr>
                        <a:picLocks noChangeAspect="1" noChangeArrowheads="1"/>
                      </p:cNvPicPr>
                      <p:nvPr/>
                    </p:nvPicPr>
                    <p:blipFill>
                      <a:blip r:embed="rId4">
                        <a:lum bright="12000"/>
                        <a:extLst>
                          <a:ext uri="{28A0092B-C50C-407E-A947-70E740481C1C}">
                            <a14:useLocalDpi xmlns:a14="http://schemas.microsoft.com/office/drawing/2010/main" val="0"/>
                          </a:ext>
                        </a:extLst>
                      </a:blip>
                      <a:srcRect/>
                      <a:stretch>
                        <a:fillRect/>
                      </a:stretch>
                    </p:blipFill>
                    <p:spPr bwMode="auto">
                      <a:xfrm>
                        <a:off x="1038225" y="2198688"/>
                        <a:ext cx="2524125" cy="286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45096" name="Picture 6" descr="af-sa"/>
          <p:cNvPicPr>
            <a:picLocks noChangeAspect="1" noChangeArrowheads="1"/>
          </p:cNvPicPr>
          <p:nvPr/>
        </p:nvPicPr>
        <p:blipFill>
          <a:blip r:embed="rId5">
            <a:lum bright="6000"/>
          </a:blip>
          <a:srcRect/>
          <a:stretch>
            <a:fillRect/>
          </a:stretch>
        </p:blipFill>
        <p:spPr bwMode="auto">
          <a:xfrm>
            <a:off x="4560888" y="1928813"/>
            <a:ext cx="2892425" cy="3116262"/>
          </a:xfrm>
          <a:prstGeom prst="rect">
            <a:avLst/>
          </a:prstGeom>
          <a:noFill/>
          <a:ln w="9525">
            <a:noFill/>
            <a:miter lim="800000"/>
            <a:headEnd/>
            <a:tailEnd/>
          </a:ln>
        </p:spPr>
      </p:pic>
      <p:sp>
        <p:nvSpPr>
          <p:cNvPr id="345097" name="Line 7"/>
          <p:cNvSpPr>
            <a:spLocks noChangeShapeType="1"/>
          </p:cNvSpPr>
          <p:nvPr/>
        </p:nvSpPr>
        <p:spPr bwMode="auto">
          <a:xfrm flipH="1" flipV="1">
            <a:off x="2063750" y="4113213"/>
            <a:ext cx="598488" cy="442912"/>
          </a:xfrm>
          <a:prstGeom prst="line">
            <a:avLst/>
          </a:prstGeom>
          <a:noFill/>
          <a:ln w="28575">
            <a:solidFill>
              <a:srgbClr val="3366FF"/>
            </a:solidFill>
            <a:round/>
            <a:headEnd/>
            <a:tailEnd type="arrow" w="sm" len="sm"/>
          </a:ln>
        </p:spPr>
        <p:txBody>
          <a:bodyPr wrap="none" anchor="ctr"/>
          <a:lstStyle/>
          <a:p>
            <a:endParaRPr lang="zh-CN" altLang="en-US"/>
          </a:p>
        </p:txBody>
      </p:sp>
      <p:sp>
        <p:nvSpPr>
          <p:cNvPr id="345098" name="Line 8"/>
          <p:cNvSpPr>
            <a:spLocks noChangeShapeType="1"/>
          </p:cNvSpPr>
          <p:nvPr/>
        </p:nvSpPr>
        <p:spPr bwMode="auto">
          <a:xfrm flipH="1" flipV="1">
            <a:off x="2579688" y="4138613"/>
            <a:ext cx="82550" cy="404812"/>
          </a:xfrm>
          <a:prstGeom prst="line">
            <a:avLst/>
          </a:prstGeom>
          <a:noFill/>
          <a:ln w="28575">
            <a:solidFill>
              <a:srgbClr val="3366FF"/>
            </a:solidFill>
            <a:round/>
            <a:headEnd/>
            <a:tailEnd type="arrow" w="sm" len="sm"/>
          </a:ln>
        </p:spPr>
        <p:txBody>
          <a:bodyPr wrap="none" anchor="ctr"/>
          <a:lstStyle/>
          <a:p>
            <a:endParaRPr lang="zh-CN" altLang="en-US"/>
          </a:p>
        </p:txBody>
      </p:sp>
      <p:sp>
        <p:nvSpPr>
          <p:cNvPr id="345099" name="Text Box 9"/>
          <p:cNvSpPr txBox="1">
            <a:spLocks noChangeArrowheads="1"/>
          </p:cNvSpPr>
          <p:nvPr/>
        </p:nvSpPr>
        <p:spPr bwMode="auto">
          <a:xfrm>
            <a:off x="2806700" y="5127625"/>
            <a:ext cx="793750" cy="336550"/>
          </a:xfrm>
          <a:prstGeom prst="rect">
            <a:avLst/>
          </a:prstGeom>
          <a:noFill/>
          <a:ln w="9525">
            <a:noFill/>
            <a:miter lim="800000"/>
            <a:headEnd/>
            <a:tailEnd/>
          </a:ln>
        </p:spPr>
        <p:txBody>
          <a:bodyPr wrap="none">
            <a:spAutoFit/>
          </a:bodyPr>
          <a:lstStyle/>
          <a:p>
            <a:r>
              <a:rPr kumimoji="1" lang="zh-CN" altLang="en-US" sz="1600" i="0">
                <a:solidFill>
                  <a:schemeClr val="bg1"/>
                </a:solidFill>
                <a:latin typeface="Tahoma" pitchFamily="34" charset="0"/>
              </a:rPr>
              <a:t>贴锡球</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585" name="Picture 2" descr="SA-1"/>
          <p:cNvPicPr>
            <a:picLocks noChangeAspect="1" noChangeArrowheads="1"/>
          </p:cNvPicPr>
          <p:nvPr/>
        </p:nvPicPr>
        <p:blipFill>
          <a:blip r:embed="rId2"/>
          <a:srcRect/>
          <a:stretch>
            <a:fillRect/>
          </a:stretch>
        </p:blipFill>
        <p:spPr bwMode="auto">
          <a:xfrm>
            <a:off x="933450" y="1700213"/>
            <a:ext cx="7239000" cy="41957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09" name="Text Box 2"/>
          <p:cNvSpPr txBox="1">
            <a:spLocks noChangeArrowheads="1"/>
          </p:cNvSpPr>
          <p:nvPr/>
        </p:nvSpPr>
        <p:spPr bwMode="auto">
          <a:xfrm>
            <a:off x="898525" y="1185863"/>
            <a:ext cx="1831975" cy="457200"/>
          </a:xfrm>
          <a:prstGeom prst="rect">
            <a:avLst/>
          </a:prstGeom>
          <a:noFill/>
          <a:ln w="9525">
            <a:noFill/>
            <a:miter lim="800000"/>
            <a:headEnd/>
            <a:tailEnd/>
          </a:ln>
        </p:spPr>
        <p:txBody>
          <a:bodyPr wrap="none">
            <a:spAutoFit/>
          </a:bodyPr>
          <a:lstStyle/>
          <a:p>
            <a:r>
              <a:rPr kumimoji="1" lang="en-US" altLang="zh-CN" sz="2400" i="0">
                <a:solidFill>
                  <a:srgbClr val="000099"/>
                </a:solidFill>
                <a:latin typeface="Tahoma" pitchFamily="34" charset="0"/>
              </a:rPr>
              <a:t>PBGA</a:t>
            </a:r>
            <a:r>
              <a:rPr kumimoji="1" lang="zh-CN" altLang="en-US" sz="2400" i="0">
                <a:solidFill>
                  <a:srgbClr val="000099"/>
                </a:solidFill>
                <a:latin typeface="Tahoma" pitchFamily="34" charset="0"/>
              </a:rPr>
              <a:t>结构：</a:t>
            </a:r>
          </a:p>
        </p:txBody>
      </p:sp>
      <p:grpSp>
        <p:nvGrpSpPr>
          <p:cNvPr id="452610" name="Group 3"/>
          <p:cNvGrpSpPr>
            <a:grpSpLocks/>
          </p:cNvGrpSpPr>
          <p:nvPr/>
        </p:nvGrpSpPr>
        <p:grpSpPr bwMode="auto">
          <a:xfrm>
            <a:off x="0" y="2143125"/>
            <a:ext cx="8458200" cy="2606675"/>
            <a:chOff x="96" y="1248"/>
            <a:chExt cx="5328" cy="1642"/>
          </a:xfrm>
        </p:grpSpPr>
        <p:sp>
          <p:nvSpPr>
            <p:cNvPr id="452611" name="AutoShape 4" descr="75%"/>
            <p:cNvSpPr>
              <a:spLocks noChangeArrowheads="1"/>
            </p:cNvSpPr>
            <p:nvPr/>
          </p:nvSpPr>
          <p:spPr bwMode="auto">
            <a:xfrm flipV="1">
              <a:off x="1076" y="1545"/>
              <a:ext cx="3716" cy="544"/>
            </a:xfrm>
            <a:custGeom>
              <a:avLst/>
              <a:gdLst>
                <a:gd name="T0" fmla="*/ 619 w 21600"/>
                <a:gd name="T1" fmla="*/ 7 h 21600"/>
                <a:gd name="T2" fmla="*/ 320 w 21600"/>
                <a:gd name="T3" fmla="*/ 14 h 21600"/>
                <a:gd name="T4" fmla="*/ 20 w 21600"/>
                <a:gd name="T5" fmla="*/ 7 h 21600"/>
                <a:gd name="T6" fmla="*/ 320 w 21600"/>
                <a:gd name="T7" fmla="*/ 0 h 21600"/>
                <a:gd name="T8" fmla="*/ 0 60000 65536"/>
                <a:gd name="T9" fmla="*/ 0 60000 65536"/>
                <a:gd name="T10" fmla="*/ 0 60000 65536"/>
                <a:gd name="T11" fmla="*/ 0 60000 65536"/>
                <a:gd name="T12" fmla="*/ 2482 w 21600"/>
                <a:gd name="T13" fmla="*/ 2501 h 21600"/>
                <a:gd name="T14" fmla="*/ 19118 w 21600"/>
                <a:gd name="T15" fmla="*/ 19099 h 21600"/>
              </a:gdLst>
              <a:ahLst/>
              <a:cxnLst>
                <a:cxn ang="T8">
                  <a:pos x="T0" y="T1"/>
                </a:cxn>
                <a:cxn ang="T9">
                  <a:pos x="T2" y="T3"/>
                </a:cxn>
                <a:cxn ang="T10">
                  <a:pos x="T4" y="T5"/>
                </a:cxn>
                <a:cxn ang="T11">
                  <a:pos x="T6" y="T7"/>
                </a:cxn>
              </a:cxnLst>
              <a:rect l="T12" t="T13" r="T14" b="T15"/>
              <a:pathLst>
                <a:path w="21600" h="21600">
                  <a:moveTo>
                    <a:pt x="0" y="0"/>
                  </a:moveTo>
                  <a:lnTo>
                    <a:pt x="1365" y="21600"/>
                  </a:lnTo>
                  <a:lnTo>
                    <a:pt x="20235" y="21600"/>
                  </a:lnTo>
                  <a:lnTo>
                    <a:pt x="21600" y="0"/>
                  </a:lnTo>
                  <a:close/>
                </a:path>
              </a:pathLst>
            </a:custGeom>
            <a:pattFill prst="pct75">
              <a:fgClr>
                <a:srgbClr val="676767"/>
              </a:fgClr>
              <a:bgClr>
                <a:schemeClr val="bg1"/>
              </a:bgClr>
            </a:pattFill>
            <a:ln w="12700">
              <a:solidFill>
                <a:srgbClr val="676767"/>
              </a:solidFill>
              <a:miter lim="800000"/>
              <a:headEnd/>
              <a:tailEnd/>
            </a:ln>
          </p:spPr>
          <p:txBody>
            <a:bodyPr wrap="none" anchor="ctr"/>
            <a:lstStyle/>
            <a:p>
              <a:endParaRPr lang="zh-CN" altLang="en-US"/>
            </a:p>
          </p:txBody>
        </p:sp>
        <p:sp>
          <p:nvSpPr>
            <p:cNvPr id="452612" name="Rectangle 5" descr="70%"/>
            <p:cNvSpPr>
              <a:spLocks noChangeArrowheads="1"/>
            </p:cNvSpPr>
            <p:nvPr/>
          </p:nvSpPr>
          <p:spPr bwMode="auto">
            <a:xfrm>
              <a:off x="732" y="2093"/>
              <a:ext cx="4404" cy="242"/>
            </a:xfrm>
            <a:prstGeom prst="rect">
              <a:avLst/>
            </a:prstGeom>
            <a:pattFill prst="pct70">
              <a:fgClr>
                <a:schemeClr val="accent2"/>
              </a:fgClr>
              <a:bgClr>
                <a:schemeClr val="bg1"/>
              </a:bgClr>
            </a:pattFill>
            <a:ln w="12700">
              <a:solidFill>
                <a:srgbClr val="676767"/>
              </a:solidFill>
              <a:miter lim="800000"/>
              <a:headEnd/>
              <a:tailEnd/>
            </a:ln>
          </p:spPr>
          <p:txBody>
            <a:bodyPr wrap="none" anchor="ctr"/>
            <a:lstStyle/>
            <a:p>
              <a:endParaRPr lang="zh-CN" altLang="en-US"/>
            </a:p>
          </p:txBody>
        </p:sp>
        <p:sp>
          <p:nvSpPr>
            <p:cNvPr id="452613" name="Oval 6"/>
            <p:cNvSpPr>
              <a:spLocks noChangeArrowheads="1"/>
            </p:cNvSpPr>
            <p:nvPr/>
          </p:nvSpPr>
          <p:spPr bwMode="auto">
            <a:xfrm>
              <a:off x="2778" y="2352"/>
              <a:ext cx="288" cy="309"/>
            </a:xfrm>
            <a:prstGeom prst="ellipse">
              <a:avLst/>
            </a:prstGeom>
            <a:gradFill rotWithShape="0">
              <a:gsLst>
                <a:gs pos="0">
                  <a:srgbClr val="919191"/>
                </a:gs>
                <a:gs pos="100000">
                  <a:srgbClr val="2B2B2B"/>
                </a:gs>
              </a:gsLst>
              <a:path path="shape">
                <a:fillToRect l="50000" t="50000" r="50000" b="50000"/>
              </a:path>
            </a:gradFill>
            <a:ln w="12700">
              <a:solidFill>
                <a:schemeClr val="bg2"/>
              </a:solidFill>
              <a:round/>
              <a:headEnd/>
              <a:tailEnd/>
            </a:ln>
          </p:spPr>
          <p:txBody>
            <a:bodyPr wrap="none" anchor="ctr"/>
            <a:lstStyle/>
            <a:p>
              <a:endParaRPr lang="zh-CN" altLang="en-US"/>
            </a:p>
          </p:txBody>
        </p:sp>
        <p:sp>
          <p:nvSpPr>
            <p:cNvPr id="452614" name="Oval 7"/>
            <p:cNvSpPr>
              <a:spLocks noChangeArrowheads="1"/>
            </p:cNvSpPr>
            <p:nvPr/>
          </p:nvSpPr>
          <p:spPr bwMode="auto">
            <a:xfrm>
              <a:off x="3208" y="2346"/>
              <a:ext cx="289" cy="313"/>
            </a:xfrm>
            <a:prstGeom prst="ellipse">
              <a:avLst/>
            </a:prstGeom>
            <a:gradFill rotWithShape="0">
              <a:gsLst>
                <a:gs pos="0">
                  <a:srgbClr val="919191"/>
                </a:gs>
                <a:gs pos="100000">
                  <a:srgbClr val="2B2B2B"/>
                </a:gs>
              </a:gsLst>
              <a:path path="shape">
                <a:fillToRect l="50000" t="50000" r="50000" b="50000"/>
              </a:path>
            </a:gradFill>
            <a:ln w="12700">
              <a:solidFill>
                <a:schemeClr val="bg2"/>
              </a:solidFill>
              <a:round/>
              <a:headEnd/>
              <a:tailEnd/>
            </a:ln>
          </p:spPr>
          <p:txBody>
            <a:bodyPr wrap="none" anchor="ctr"/>
            <a:lstStyle/>
            <a:p>
              <a:endParaRPr lang="zh-CN" altLang="en-US"/>
            </a:p>
          </p:txBody>
        </p:sp>
        <p:sp>
          <p:nvSpPr>
            <p:cNvPr id="452615" name="Oval 8"/>
            <p:cNvSpPr>
              <a:spLocks noChangeArrowheads="1"/>
            </p:cNvSpPr>
            <p:nvPr/>
          </p:nvSpPr>
          <p:spPr bwMode="auto">
            <a:xfrm>
              <a:off x="3672" y="2345"/>
              <a:ext cx="289" cy="310"/>
            </a:xfrm>
            <a:prstGeom prst="ellipse">
              <a:avLst/>
            </a:prstGeom>
            <a:gradFill rotWithShape="0">
              <a:gsLst>
                <a:gs pos="0">
                  <a:srgbClr val="919191"/>
                </a:gs>
                <a:gs pos="100000">
                  <a:srgbClr val="2B2B2B"/>
                </a:gs>
              </a:gsLst>
              <a:path path="shape">
                <a:fillToRect l="50000" t="50000" r="50000" b="50000"/>
              </a:path>
            </a:gradFill>
            <a:ln w="12700">
              <a:solidFill>
                <a:schemeClr val="bg2"/>
              </a:solidFill>
              <a:round/>
              <a:headEnd/>
              <a:tailEnd/>
            </a:ln>
          </p:spPr>
          <p:txBody>
            <a:bodyPr wrap="none" anchor="ctr"/>
            <a:lstStyle/>
            <a:p>
              <a:endParaRPr lang="zh-CN" altLang="en-US"/>
            </a:p>
          </p:txBody>
        </p:sp>
        <p:sp>
          <p:nvSpPr>
            <p:cNvPr id="452616" name="Oval 9"/>
            <p:cNvSpPr>
              <a:spLocks noChangeArrowheads="1"/>
            </p:cNvSpPr>
            <p:nvPr/>
          </p:nvSpPr>
          <p:spPr bwMode="auto">
            <a:xfrm>
              <a:off x="4546" y="2343"/>
              <a:ext cx="291" cy="309"/>
            </a:xfrm>
            <a:prstGeom prst="ellipse">
              <a:avLst/>
            </a:prstGeom>
            <a:gradFill rotWithShape="0">
              <a:gsLst>
                <a:gs pos="0">
                  <a:srgbClr val="919191"/>
                </a:gs>
                <a:gs pos="100000">
                  <a:srgbClr val="2B2B2B"/>
                </a:gs>
              </a:gsLst>
              <a:path path="shape">
                <a:fillToRect l="50000" t="50000" r="50000" b="50000"/>
              </a:path>
            </a:gradFill>
            <a:ln w="12700">
              <a:solidFill>
                <a:schemeClr val="bg2"/>
              </a:solidFill>
              <a:round/>
              <a:headEnd/>
              <a:tailEnd/>
            </a:ln>
          </p:spPr>
          <p:txBody>
            <a:bodyPr wrap="none" anchor="ctr"/>
            <a:lstStyle/>
            <a:p>
              <a:endParaRPr lang="zh-CN" altLang="en-US"/>
            </a:p>
          </p:txBody>
        </p:sp>
        <p:sp>
          <p:nvSpPr>
            <p:cNvPr id="452617" name="Oval 10"/>
            <p:cNvSpPr>
              <a:spLocks noChangeArrowheads="1"/>
            </p:cNvSpPr>
            <p:nvPr/>
          </p:nvSpPr>
          <p:spPr bwMode="auto">
            <a:xfrm>
              <a:off x="1918" y="2346"/>
              <a:ext cx="289" cy="311"/>
            </a:xfrm>
            <a:prstGeom prst="ellipse">
              <a:avLst/>
            </a:prstGeom>
            <a:gradFill rotWithShape="0">
              <a:gsLst>
                <a:gs pos="0">
                  <a:srgbClr val="919191"/>
                </a:gs>
                <a:gs pos="100000">
                  <a:srgbClr val="2B2B2B"/>
                </a:gs>
              </a:gsLst>
              <a:path path="shape">
                <a:fillToRect l="50000" t="50000" r="50000" b="50000"/>
              </a:path>
            </a:gradFill>
            <a:ln w="12700">
              <a:solidFill>
                <a:schemeClr val="bg2"/>
              </a:solidFill>
              <a:round/>
              <a:headEnd/>
              <a:tailEnd/>
            </a:ln>
          </p:spPr>
          <p:txBody>
            <a:bodyPr wrap="none" anchor="ctr"/>
            <a:lstStyle/>
            <a:p>
              <a:endParaRPr lang="zh-CN" altLang="en-US"/>
            </a:p>
          </p:txBody>
        </p:sp>
        <p:sp>
          <p:nvSpPr>
            <p:cNvPr id="452618" name="Oval 11"/>
            <p:cNvSpPr>
              <a:spLocks noChangeArrowheads="1"/>
            </p:cNvSpPr>
            <p:nvPr/>
          </p:nvSpPr>
          <p:spPr bwMode="auto">
            <a:xfrm>
              <a:off x="2349" y="2343"/>
              <a:ext cx="288" cy="312"/>
            </a:xfrm>
            <a:prstGeom prst="ellipse">
              <a:avLst/>
            </a:prstGeom>
            <a:gradFill rotWithShape="0">
              <a:gsLst>
                <a:gs pos="0">
                  <a:srgbClr val="919191"/>
                </a:gs>
                <a:gs pos="100000">
                  <a:srgbClr val="2B2B2B"/>
                </a:gs>
              </a:gsLst>
              <a:path path="shape">
                <a:fillToRect l="50000" t="50000" r="50000" b="50000"/>
              </a:path>
            </a:gradFill>
            <a:ln w="12700">
              <a:solidFill>
                <a:schemeClr val="bg2"/>
              </a:solidFill>
              <a:round/>
              <a:headEnd/>
              <a:tailEnd/>
            </a:ln>
          </p:spPr>
          <p:txBody>
            <a:bodyPr wrap="none" anchor="ctr"/>
            <a:lstStyle/>
            <a:p>
              <a:endParaRPr lang="zh-CN" altLang="en-US"/>
            </a:p>
          </p:txBody>
        </p:sp>
        <p:sp>
          <p:nvSpPr>
            <p:cNvPr id="452619" name="Rectangle 12" descr="90%"/>
            <p:cNvSpPr>
              <a:spLocks noChangeArrowheads="1"/>
            </p:cNvSpPr>
            <p:nvPr/>
          </p:nvSpPr>
          <p:spPr bwMode="auto">
            <a:xfrm>
              <a:off x="1680" y="1784"/>
              <a:ext cx="2449" cy="244"/>
            </a:xfrm>
            <a:prstGeom prst="rect">
              <a:avLst/>
            </a:prstGeom>
            <a:pattFill prst="pct90">
              <a:fgClr>
                <a:srgbClr val="CECECE"/>
              </a:fgClr>
              <a:bgClr>
                <a:schemeClr val="bg1"/>
              </a:bgClr>
            </a:pattFill>
            <a:ln w="12700">
              <a:solidFill>
                <a:srgbClr val="CECECE"/>
              </a:solidFill>
              <a:miter lim="800000"/>
              <a:headEnd/>
              <a:tailEnd/>
            </a:ln>
          </p:spPr>
          <p:txBody>
            <a:bodyPr wrap="none" anchor="ctr"/>
            <a:lstStyle/>
            <a:p>
              <a:endParaRPr lang="zh-CN" altLang="en-US"/>
            </a:p>
          </p:txBody>
        </p:sp>
        <p:sp>
          <p:nvSpPr>
            <p:cNvPr id="452620" name="Rectangle 13" descr="75%"/>
            <p:cNvSpPr>
              <a:spLocks noChangeArrowheads="1"/>
            </p:cNvSpPr>
            <p:nvPr/>
          </p:nvSpPr>
          <p:spPr bwMode="auto">
            <a:xfrm>
              <a:off x="1623" y="2022"/>
              <a:ext cx="2620" cy="63"/>
            </a:xfrm>
            <a:prstGeom prst="rect">
              <a:avLst/>
            </a:prstGeom>
            <a:pattFill prst="pct75">
              <a:fgClr>
                <a:srgbClr val="A2FFA3"/>
              </a:fgClr>
              <a:bgClr>
                <a:schemeClr val="bg1"/>
              </a:bgClr>
            </a:pattFill>
            <a:ln w="12700">
              <a:solidFill>
                <a:srgbClr val="A2FFA3"/>
              </a:solidFill>
              <a:miter lim="800000"/>
              <a:headEnd/>
              <a:tailEnd/>
            </a:ln>
          </p:spPr>
          <p:txBody>
            <a:bodyPr wrap="none" anchor="ctr"/>
            <a:lstStyle/>
            <a:p>
              <a:endParaRPr lang="zh-CN" altLang="en-US"/>
            </a:p>
          </p:txBody>
        </p:sp>
        <p:sp>
          <p:nvSpPr>
            <p:cNvPr id="452621" name="Oval 14"/>
            <p:cNvSpPr>
              <a:spLocks noChangeArrowheads="1"/>
            </p:cNvSpPr>
            <p:nvPr/>
          </p:nvSpPr>
          <p:spPr bwMode="auto">
            <a:xfrm>
              <a:off x="1737" y="1743"/>
              <a:ext cx="139" cy="63"/>
            </a:xfrm>
            <a:prstGeom prst="ellipse">
              <a:avLst/>
            </a:prstGeom>
            <a:solidFill>
              <a:srgbClr val="FAFD00"/>
            </a:solidFill>
            <a:ln w="12700">
              <a:solidFill>
                <a:srgbClr val="FAFD00"/>
              </a:solidFill>
              <a:round/>
              <a:headEnd/>
              <a:tailEnd/>
            </a:ln>
          </p:spPr>
          <p:txBody>
            <a:bodyPr wrap="none" anchor="ctr"/>
            <a:lstStyle/>
            <a:p>
              <a:endParaRPr lang="zh-CN" altLang="en-US"/>
            </a:p>
          </p:txBody>
        </p:sp>
        <p:sp>
          <p:nvSpPr>
            <p:cNvPr id="452622" name="Freeform 15"/>
            <p:cNvSpPr>
              <a:spLocks/>
            </p:cNvSpPr>
            <p:nvPr/>
          </p:nvSpPr>
          <p:spPr bwMode="auto">
            <a:xfrm>
              <a:off x="1224" y="1662"/>
              <a:ext cx="573" cy="420"/>
            </a:xfrm>
            <a:custGeom>
              <a:avLst/>
              <a:gdLst>
                <a:gd name="T0" fmla="*/ 569 w 482"/>
                <a:gd name="T1" fmla="*/ 128 h 353"/>
                <a:gd name="T2" fmla="*/ 572 w 482"/>
                <a:gd name="T3" fmla="*/ 96 h 353"/>
                <a:gd name="T4" fmla="*/ 569 w 482"/>
                <a:gd name="T5" fmla="*/ 59 h 353"/>
                <a:gd name="T6" fmla="*/ 555 w 482"/>
                <a:gd name="T7" fmla="*/ 35 h 353"/>
                <a:gd name="T8" fmla="*/ 527 w 482"/>
                <a:gd name="T9" fmla="*/ 17 h 353"/>
                <a:gd name="T10" fmla="*/ 491 w 482"/>
                <a:gd name="T11" fmla="*/ 6 h 353"/>
                <a:gd name="T12" fmla="*/ 462 w 482"/>
                <a:gd name="T13" fmla="*/ 0 h 353"/>
                <a:gd name="T14" fmla="*/ 435 w 482"/>
                <a:gd name="T15" fmla="*/ 2 h 353"/>
                <a:gd name="T16" fmla="*/ 408 w 482"/>
                <a:gd name="T17" fmla="*/ 11 h 353"/>
                <a:gd name="T18" fmla="*/ 379 w 482"/>
                <a:gd name="T19" fmla="*/ 30 h 353"/>
                <a:gd name="T20" fmla="*/ 352 w 482"/>
                <a:gd name="T21" fmla="*/ 51 h 353"/>
                <a:gd name="T22" fmla="*/ 327 w 482"/>
                <a:gd name="T23" fmla="*/ 77 h 353"/>
                <a:gd name="T24" fmla="*/ 307 w 482"/>
                <a:gd name="T25" fmla="*/ 102 h 353"/>
                <a:gd name="T26" fmla="*/ 279 w 482"/>
                <a:gd name="T27" fmla="*/ 125 h 353"/>
                <a:gd name="T28" fmla="*/ 257 w 482"/>
                <a:gd name="T29" fmla="*/ 157 h 353"/>
                <a:gd name="T30" fmla="*/ 237 w 482"/>
                <a:gd name="T31" fmla="*/ 188 h 353"/>
                <a:gd name="T32" fmla="*/ 215 w 482"/>
                <a:gd name="T33" fmla="*/ 219 h 353"/>
                <a:gd name="T34" fmla="*/ 190 w 482"/>
                <a:gd name="T35" fmla="*/ 251 h 353"/>
                <a:gd name="T36" fmla="*/ 164 w 482"/>
                <a:gd name="T37" fmla="*/ 280 h 353"/>
                <a:gd name="T38" fmla="*/ 143 w 482"/>
                <a:gd name="T39" fmla="*/ 308 h 353"/>
                <a:gd name="T40" fmla="*/ 120 w 482"/>
                <a:gd name="T41" fmla="*/ 339 h 353"/>
                <a:gd name="T42" fmla="*/ 95 w 482"/>
                <a:gd name="T43" fmla="*/ 362 h 353"/>
                <a:gd name="T44" fmla="*/ 70 w 482"/>
                <a:gd name="T45" fmla="*/ 384 h 353"/>
                <a:gd name="T46" fmla="*/ 33 w 482"/>
                <a:gd name="T47" fmla="*/ 402 h 353"/>
                <a:gd name="T48" fmla="*/ 0 w 482"/>
                <a:gd name="T49" fmla="*/ 419 h 35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82"/>
                <a:gd name="T76" fmla="*/ 0 h 353"/>
                <a:gd name="T77" fmla="*/ 482 w 482"/>
                <a:gd name="T78" fmla="*/ 353 h 35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82" h="353">
                  <a:moveTo>
                    <a:pt x="479" y="108"/>
                  </a:moveTo>
                  <a:lnTo>
                    <a:pt x="481" y="81"/>
                  </a:lnTo>
                  <a:lnTo>
                    <a:pt x="479" y="50"/>
                  </a:lnTo>
                  <a:lnTo>
                    <a:pt x="467" y="29"/>
                  </a:lnTo>
                  <a:lnTo>
                    <a:pt x="443" y="14"/>
                  </a:lnTo>
                  <a:lnTo>
                    <a:pt x="413" y="5"/>
                  </a:lnTo>
                  <a:lnTo>
                    <a:pt x="389" y="0"/>
                  </a:lnTo>
                  <a:lnTo>
                    <a:pt x="366" y="2"/>
                  </a:lnTo>
                  <a:lnTo>
                    <a:pt x="343" y="9"/>
                  </a:lnTo>
                  <a:lnTo>
                    <a:pt x="319" y="25"/>
                  </a:lnTo>
                  <a:lnTo>
                    <a:pt x="296" y="43"/>
                  </a:lnTo>
                  <a:lnTo>
                    <a:pt x="275" y="65"/>
                  </a:lnTo>
                  <a:lnTo>
                    <a:pt x="258" y="86"/>
                  </a:lnTo>
                  <a:lnTo>
                    <a:pt x="235" y="105"/>
                  </a:lnTo>
                  <a:lnTo>
                    <a:pt x="216" y="132"/>
                  </a:lnTo>
                  <a:lnTo>
                    <a:pt x="199" y="158"/>
                  </a:lnTo>
                  <a:lnTo>
                    <a:pt x="181" y="184"/>
                  </a:lnTo>
                  <a:lnTo>
                    <a:pt x="160" y="211"/>
                  </a:lnTo>
                  <a:lnTo>
                    <a:pt x="138" y="235"/>
                  </a:lnTo>
                  <a:lnTo>
                    <a:pt x="120" y="259"/>
                  </a:lnTo>
                  <a:lnTo>
                    <a:pt x="101" y="285"/>
                  </a:lnTo>
                  <a:lnTo>
                    <a:pt x="80" y="304"/>
                  </a:lnTo>
                  <a:lnTo>
                    <a:pt x="59" y="323"/>
                  </a:lnTo>
                  <a:lnTo>
                    <a:pt x="28" y="338"/>
                  </a:lnTo>
                  <a:lnTo>
                    <a:pt x="0" y="352"/>
                  </a:lnTo>
                </a:path>
              </a:pathLst>
            </a:custGeom>
            <a:noFill/>
            <a:ln w="50800" cap="rnd" cmpd="sng">
              <a:solidFill>
                <a:srgbClr val="FAFD00"/>
              </a:solidFill>
              <a:prstDash val="solid"/>
              <a:round/>
              <a:headEnd type="none" w="sm" len="sm"/>
              <a:tailEnd type="none" w="sm" len="sm"/>
            </a:ln>
          </p:spPr>
          <p:txBody>
            <a:bodyPr/>
            <a:lstStyle/>
            <a:p>
              <a:endParaRPr lang="zh-CN" altLang="en-US"/>
            </a:p>
          </p:txBody>
        </p:sp>
        <p:sp>
          <p:nvSpPr>
            <p:cNvPr id="452623" name="Rectangle 16"/>
            <p:cNvSpPr>
              <a:spLocks noChangeArrowheads="1"/>
            </p:cNvSpPr>
            <p:nvPr/>
          </p:nvSpPr>
          <p:spPr bwMode="auto">
            <a:xfrm>
              <a:off x="1168" y="2076"/>
              <a:ext cx="179" cy="13"/>
            </a:xfrm>
            <a:prstGeom prst="rect">
              <a:avLst/>
            </a:prstGeom>
            <a:solidFill>
              <a:srgbClr val="FCD1C1"/>
            </a:solidFill>
            <a:ln w="12700">
              <a:solidFill>
                <a:srgbClr val="FCD1C1"/>
              </a:solidFill>
              <a:miter lim="800000"/>
              <a:headEnd/>
              <a:tailEnd/>
            </a:ln>
          </p:spPr>
          <p:txBody>
            <a:bodyPr wrap="none" anchor="ctr"/>
            <a:lstStyle/>
            <a:p>
              <a:endParaRPr lang="zh-CN" altLang="en-US"/>
            </a:p>
          </p:txBody>
        </p:sp>
        <p:sp>
          <p:nvSpPr>
            <p:cNvPr id="452624" name="Oval 17"/>
            <p:cNvSpPr>
              <a:spLocks noChangeArrowheads="1"/>
            </p:cNvSpPr>
            <p:nvPr/>
          </p:nvSpPr>
          <p:spPr bwMode="auto">
            <a:xfrm>
              <a:off x="3953" y="1791"/>
              <a:ext cx="120" cy="48"/>
            </a:xfrm>
            <a:prstGeom prst="ellipse">
              <a:avLst/>
            </a:prstGeom>
            <a:solidFill>
              <a:srgbClr val="FAFD00"/>
            </a:solidFill>
            <a:ln w="12700">
              <a:solidFill>
                <a:srgbClr val="FAFD00"/>
              </a:solidFill>
              <a:round/>
              <a:headEnd/>
              <a:tailEnd/>
            </a:ln>
          </p:spPr>
          <p:txBody>
            <a:bodyPr wrap="none" anchor="ctr"/>
            <a:lstStyle/>
            <a:p>
              <a:endParaRPr lang="zh-CN" altLang="en-US"/>
            </a:p>
          </p:txBody>
        </p:sp>
        <p:sp>
          <p:nvSpPr>
            <p:cNvPr id="452625" name="Freeform 18"/>
            <p:cNvSpPr>
              <a:spLocks/>
            </p:cNvSpPr>
            <p:nvPr/>
          </p:nvSpPr>
          <p:spPr bwMode="auto">
            <a:xfrm>
              <a:off x="4007" y="1663"/>
              <a:ext cx="573" cy="419"/>
            </a:xfrm>
            <a:custGeom>
              <a:avLst/>
              <a:gdLst>
                <a:gd name="T0" fmla="*/ 2 w 482"/>
                <a:gd name="T1" fmla="*/ 127 h 352"/>
                <a:gd name="T2" fmla="*/ 0 w 482"/>
                <a:gd name="T3" fmla="*/ 96 h 352"/>
                <a:gd name="T4" fmla="*/ 2 w 482"/>
                <a:gd name="T5" fmla="*/ 60 h 352"/>
                <a:gd name="T6" fmla="*/ 17 w 482"/>
                <a:gd name="T7" fmla="*/ 35 h 352"/>
                <a:gd name="T8" fmla="*/ 45 w 482"/>
                <a:gd name="T9" fmla="*/ 17 h 352"/>
                <a:gd name="T10" fmla="*/ 81 w 482"/>
                <a:gd name="T11" fmla="*/ 6 h 352"/>
                <a:gd name="T12" fmla="*/ 109 w 482"/>
                <a:gd name="T13" fmla="*/ 0 h 352"/>
                <a:gd name="T14" fmla="*/ 137 w 482"/>
                <a:gd name="T15" fmla="*/ 2 h 352"/>
                <a:gd name="T16" fmla="*/ 164 w 482"/>
                <a:gd name="T17" fmla="*/ 11 h 352"/>
                <a:gd name="T18" fmla="*/ 193 w 482"/>
                <a:gd name="T19" fmla="*/ 30 h 352"/>
                <a:gd name="T20" fmla="*/ 220 w 482"/>
                <a:gd name="T21" fmla="*/ 51 h 352"/>
                <a:gd name="T22" fmla="*/ 245 w 482"/>
                <a:gd name="T23" fmla="*/ 76 h 352"/>
                <a:gd name="T24" fmla="*/ 265 w 482"/>
                <a:gd name="T25" fmla="*/ 102 h 352"/>
                <a:gd name="T26" fmla="*/ 292 w 482"/>
                <a:gd name="T27" fmla="*/ 125 h 352"/>
                <a:gd name="T28" fmla="*/ 315 w 482"/>
                <a:gd name="T29" fmla="*/ 156 h 352"/>
                <a:gd name="T30" fmla="*/ 335 w 482"/>
                <a:gd name="T31" fmla="*/ 188 h 352"/>
                <a:gd name="T32" fmla="*/ 357 w 482"/>
                <a:gd name="T33" fmla="*/ 219 h 352"/>
                <a:gd name="T34" fmla="*/ 382 w 482"/>
                <a:gd name="T35" fmla="*/ 250 h 352"/>
                <a:gd name="T36" fmla="*/ 408 w 482"/>
                <a:gd name="T37" fmla="*/ 279 h 352"/>
                <a:gd name="T38" fmla="*/ 429 w 482"/>
                <a:gd name="T39" fmla="*/ 307 h 352"/>
                <a:gd name="T40" fmla="*/ 452 w 482"/>
                <a:gd name="T41" fmla="*/ 338 h 352"/>
                <a:gd name="T42" fmla="*/ 477 w 482"/>
                <a:gd name="T43" fmla="*/ 361 h 352"/>
                <a:gd name="T44" fmla="*/ 502 w 482"/>
                <a:gd name="T45" fmla="*/ 383 h 352"/>
                <a:gd name="T46" fmla="*/ 539 w 482"/>
                <a:gd name="T47" fmla="*/ 401 h 352"/>
                <a:gd name="T48" fmla="*/ 572 w 482"/>
                <a:gd name="T49" fmla="*/ 418 h 3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82"/>
                <a:gd name="T76" fmla="*/ 0 h 352"/>
                <a:gd name="T77" fmla="*/ 482 w 482"/>
                <a:gd name="T78" fmla="*/ 352 h 3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82" h="352">
                  <a:moveTo>
                    <a:pt x="2" y="107"/>
                  </a:moveTo>
                  <a:lnTo>
                    <a:pt x="0" y="81"/>
                  </a:lnTo>
                  <a:lnTo>
                    <a:pt x="2" y="50"/>
                  </a:lnTo>
                  <a:lnTo>
                    <a:pt x="14" y="29"/>
                  </a:lnTo>
                  <a:lnTo>
                    <a:pt x="38" y="14"/>
                  </a:lnTo>
                  <a:lnTo>
                    <a:pt x="68" y="5"/>
                  </a:lnTo>
                  <a:lnTo>
                    <a:pt x="92" y="0"/>
                  </a:lnTo>
                  <a:lnTo>
                    <a:pt x="115" y="2"/>
                  </a:lnTo>
                  <a:lnTo>
                    <a:pt x="138" y="9"/>
                  </a:lnTo>
                  <a:lnTo>
                    <a:pt x="162" y="25"/>
                  </a:lnTo>
                  <a:lnTo>
                    <a:pt x="185" y="43"/>
                  </a:lnTo>
                  <a:lnTo>
                    <a:pt x="206" y="64"/>
                  </a:lnTo>
                  <a:lnTo>
                    <a:pt x="223" y="86"/>
                  </a:lnTo>
                  <a:lnTo>
                    <a:pt x="246" y="105"/>
                  </a:lnTo>
                  <a:lnTo>
                    <a:pt x="265" y="131"/>
                  </a:lnTo>
                  <a:lnTo>
                    <a:pt x="282" y="158"/>
                  </a:lnTo>
                  <a:lnTo>
                    <a:pt x="300" y="184"/>
                  </a:lnTo>
                  <a:lnTo>
                    <a:pt x="321" y="210"/>
                  </a:lnTo>
                  <a:lnTo>
                    <a:pt x="343" y="234"/>
                  </a:lnTo>
                  <a:lnTo>
                    <a:pt x="361" y="258"/>
                  </a:lnTo>
                  <a:lnTo>
                    <a:pt x="380" y="284"/>
                  </a:lnTo>
                  <a:lnTo>
                    <a:pt x="401" y="303"/>
                  </a:lnTo>
                  <a:lnTo>
                    <a:pt x="422" y="322"/>
                  </a:lnTo>
                  <a:lnTo>
                    <a:pt x="453" y="337"/>
                  </a:lnTo>
                  <a:lnTo>
                    <a:pt x="481" y="351"/>
                  </a:lnTo>
                </a:path>
              </a:pathLst>
            </a:custGeom>
            <a:noFill/>
            <a:ln w="50800" cap="rnd" cmpd="sng">
              <a:solidFill>
                <a:srgbClr val="FAFD00"/>
              </a:solidFill>
              <a:prstDash val="solid"/>
              <a:round/>
              <a:headEnd type="none" w="sm" len="sm"/>
              <a:tailEnd type="none" w="sm" len="sm"/>
            </a:ln>
          </p:spPr>
          <p:txBody>
            <a:bodyPr/>
            <a:lstStyle/>
            <a:p>
              <a:endParaRPr lang="zh-CN" altLang="en-US"/>
            </a:p>
          </p:txBody>
        </p:sp>
        <p:sp>
          <p:nvSpPr>
            <p:cNvPr id="452626" name="Rectangle 19"/>
            <p:cNvSpPr>
              <a:spLocks noChangeArrowheads="1"/>
            </p:cNvSpPr>
            <p:nvPr/>
          </p:nvSpPr>
          <p:spPr bwMode="auto">
            <a:xfrm>
              <a:off x="4463" y="2078"/>
              <a:ext cx="180" cy="13"/>
            </a:xfrm>
            <a:prstGeom prst="rect">
              <a:avLst/>
            </a:prstGeom>
            <a:solidFill>
              <a:srgbClr val="FCD1C1"/>
            </a:solidFill>
            <a:ln w="12700">
              <a:solidFill>
                <a:srgbClr val="FCD1C1"/>
              </a:solidFill>
              <a:miter lim="800000"/>
              <a:headEnd/>
              <a:tailEnd/>
            </a:ln>
          </p:spPr>
          <p:txBody>
            <a:bodyPr wrap="none" anchor="ctr"/>
            <a:lstStyle/>
            <a:p>
              <a:endParaRPr lang="zh-CN" altLang="en-US"/>
            </a:p>
          </p:txBody>
        </p:sp>
        <p:sp>
          <p:nvSpPr>
            <p:cNvPr id="452627" name="Oval 20"/>
            <p:cNvSpPr>
              <a:spLocks noChangeArrowheads="1"/>
            </p:cNvSpPr>
            <p:nvPr/>
          </p:nvSpPr>
          <p:spPr bwMode="auto">
            <a:xfrm>
              <a:off x="972" y="2345"/>
              <a:ext cx="290" cy="310"/>
            </a:xfrm>
            <a:prstGeom prst="ellipse">
              <a:avLst/>
            </a:prstGeom>
            <a:gradFill rotWithShape="0">
              <a:gsLst>
                <a:gs pos="0">
                  <a:srgbClr val="919191"/>
                </a:gs>
                <a:gs pos="100000">
                  <a:srgbClr val="2B2B2B"/>
                </a:gs>
              </a:gsLst>
              <a:path path="shape">
                <a:fillToRect l="50000" t="50000" r="50000" b="50000"/>
              </a:path>
            </a:gradFill>
            <a:ln w="12700">
              <a:solidFill>
                <a:schemeClr val="bg2"/>
              </a:solidFill>
              <a:round/>
              <a:headEnd/>
              <a:tailEnd/>
            </a:ln>
          </p:spPr>
          <p:txBody>
            <a:bodyPr wrap="none" anchor="ctr"/>
            <a:lstStyle/>
            <a:p>
              <a:endParaRPr lang="zh-CN" altLang="en-US"/>
            </a:p>
          </p:txBody>
        </p:sp>
        <p:sp>
          <p:nvSpPr>
            <p:cNvPr id="452628" name="Text Box 21"/>
            <p:cNvSpPr txBox="1">
              <a:spLocks noChangeArrowheads="1"/>
            </p:cNvSpPr>
            <p:nvPr/>
          </p:nvSpPr>
          <p:spPr bwMode="auto">
            <a:xfrm>
              <a:off x="3552" y="2112"/>
              <a:ext cx="1872" cy="250"/>
            </a:xfrm>
            <a:prstGeom prst="rect">
              <a:avLst/>
            </a:prstGeom>
            <a:noFill/>
            <a:ln w="12700">
              <a:noFill/>
              <a:miter lim="800000"/>
              <a:headEnd/>
              <a:tailEnd/>
            </a:ln>
          </p:spPr>
          <p:txBody>
            <a:bodyPr>
              <a:spAutoFit/>
            </a:bodyPr>
            <a:lstStyle/>
            <a:p>
              <a:pPr eaLnBrk="0" hangingPunct="0">
                <a:spcBef>
                  <a:spcPct val="50000"/>
                </a:spcBef>
              </a:pPr>
              <a:r>
                <a:rPr kumimoji="1" lang="en-US" altLang="ko-KR" b="1" i="0">
                  <a:solidFill>
                    <a:schemeClr val="bg1"/>
                  </a:solidFill>
                  <a:latin typeface="Arial" charset="0"/>
                  <a:ea typeface="Gulim" pitchFamily="34" charset="-127"/>
                </a:rPr>
                <a:t>Organic Substrate</a:t>
              </a:r>
              <a:endParaRPr kumimoji="1" lang="en-US" altLang="ko-KR" i="0">
                <a:solidFill>
                  <a:schemeClr val="bg1"/>
                </a:solidFill>
                <a:latin typeface="Arial" charset="0"/>
                <a:ea typeface="Gulim" pitchFamily="34" charset="-127"/>
              </a:endParaRPr>
            </a:p>
          </p:txBody>
        </p:sp>
        <p:sp>
          <p:nvSpPr>
            <p:cNvPr id="452629" name="Text Box 22"/>
            <p:cNvSpPr txBox="1">
              <a:spLocks noChangeArrowheads="1"/>
            </p:cNvSpPr>
            <p:nvPr/>
          </p:nvSpPr>
          <p:spPr bwMode="auto">
            <a:xfrm>
              <a:off x="2688" y="1776"/>
              <a:ext cx="432" cy="250"/>
            </a:xfrm>
            <a:prstGeom prst="rect">
              <a:avLst/>
            </a:prstGeom>
            <a:noFill/>
            <a:ln w="12700">
              <a:noFill/>
              <a:miter lim="800000"/>
              <a:headEnd/>
              <a:tailEnd/>
            </a:ln>
          </p:spPr>
          <p:txBody>
            <a:bodyPr>
              <a:spAutoFit/>
            </a:bodyPr>
            <a:lstStyle/>
            <a:p>
              <a:pPr eaLnBrk="0" hangingPunct="0">
                <a:spcBef>
                  <a:spcPct val="50000"/>
                </a:spcBef>
              </a:pPr>
              <a:r>
                <a:rPr kumimoji="1" lang="en-US" altLang="ko-KR" b="1" i="0">
                  <a:solidFill>
                    <a:schemeClr val="bg1"/>
                  </a:solidFill>
                  <a:latin typeface="Arial" charset="0"/>
                  <a:ea typeface="Gulim" pitchFamily="34" charset="-127"/>
                </a:rPr>
                <a:t>Die</a:t>
              </a:r>
              <a:endParaRPr kumimoji="1" lang="en-US" altLang="ko-KR" i="0">
                <a:solidFill>
                  <a:schemeClr val="bg1"/>
                </a:solidFill>
                <a:latin typeface="Arial" charset="0"/>
                <a:ea typeface="Gulim" pitchFamily="34" charset="-127"/>
              </a:endParaRPr>
            </a:p>
          </p:txBody>
        </p:sp>
        <p:sp>
          <p:nvSpPr>
            <p:cNvPr id="452630" name="Text Box 23"/>
            <p:cNvSpPr txBox="1">
              <a:spLocks noChangeArrowheads="1"/>
            </p:cNvSpPr>
            <p:nvPr/>
          </p:nvSpPr>
          <p:spPr bwMode="auto">
            <a:xfrm>
              <a:off x="480" y="1632"/>
              <a:ext cx="528" cy="250"/>
            </a:xfrm>
            <a:prstGeom prst="rect">
              <a:avLst/>
            </a:prstGeom>
            <a:noFill/>
            <a:ln w="12700">
              <a:noFill/>
              <a:miter lim="800000"/>
              <a:headEnd/>
              <a:tailEnd/>
            </a:ln>
          </p:spPr>
          <p:txBody>
            <a:bodyPr>
              <a:spAutoFit/>
            </a:bodyPr>
            <a:lstStyle/>
            <a:p>
              <a:pPr eaLnBrk="0" hangingPunct="0">
                <a:spcBef>
                  <a:spcPct val="50000"/>
                </a:spcBef>
              </a:pPr>
              <a:r>
                <a:rPr kumimoji="1" lang="en-US" altLang="ko-KR" b="1" i="0">
                  <a:solidFill>
                    <a:schemeClr val="bg1"/>
                  </a:solidFill>
                  <a:latin typeface="Arial" charset="0"/>
                  <a:ea typeface="Gulim" pitchFamily="34" charset="-127"/>
                </a:rPr>
                <a:t>Wire</a:t>
              </a:r>
              <a:endParaRPr kumimoji="1" lang="en-US" altLang="ko-KR" i="0">
                <a:solidFill>
                  <a:schemeClr val="bg1"/>
                </a:solidFill>
                <a:latin typeface="Arial" charset="0"/>
                <a:ea typeface="Gulim" pitchFamily="34" charset="-127"/>
              </a:endParaRPr>
            </a:p>
          </p:txBody>
        </p:sp>
        <p:sp>
          <p:nvSpPr>
            <p:cNvPr id="452631" name="Text Box 24"/>
            <p:cNvSpPr txBox="1">
              <a:spLocks noChangeArrowheads="1"/>
            </p:cNvSpPr>
            <p:nvPr/>
          </p:nvSpPr>
          <p:spPr bwMode="auto">
            <a:xfrm>
              <a:off x="864" y="1248"/>
              <a:ext cx="528" cy="250"/>
            </a:xfrm>
            <a:prstGeom prst="rect">
              <a:avLst/>
            </a:prstGeom>
            <a:noFill/>
            <a:ln w="12700">
              <a:noFill/>
              <a:miter lim="800000"/>
              <a:headEnd/>
              <a:tailEnd/>
            </a:ln>
          </p:spPr>
          <p:txBody>
            <a:bodyPr>
              <a:spAutoFit/>
            </a:bodyPr>
            <a:lstStyle/>
            <a:p>
              <a:pPr eaLnBrk="0" hangingPunct="0">
                <a:spcBef>
                  <a:spcPct val="50000"/>
                </a:spcBef>
              </a:pPr>
              <a:r>
                <a:rPr kumimoji="1" lang="en-US" altLang="ko-KR" b="1" i="0">
                  <a:solidFill>
                    <a:schemeClr val="bg1"/>
                  </a:solidFill>
                  <a:latin typeface="Arial" charset="0"/>
                  <a:ea typeface="Gulim" pitchFamily="34" charset="-127"/>
                </a:rPr>
                <a:t>EMC</a:t>
              </a:r>
              <a:endParaRPr kumimoji="1" lang="en-US" altLang="ko-KR" i="0">
                <a:solidFill>
                  <a:schemeClr val="bg1"/>
                </a:solidFill>
                <a:latin typeface="Arial" charset="0"/>
                <a:ea typeface="Gulim" pitchFamily="34" charset="-127"/>
              </a:endParaRPr>
            </a:p>
          </p:txBody>
        </p:sp>
        <p:sp>
          <p:nvSpPr>
            <p:cNvPr id="452632" name="Text Box 25"/>
            <p:cNvSpPr txBox="1">
              <a:spLocks noChangeArrowheads="1"/>
            </p:cNvSpPr>
            <p:nvPr/>
          </p:nvSpPr>
          <p:spPr bwMode="auto">
            <a:xfrm>
              <a:off x="1728" y="1920"/>
              <a:ext cx="1152" cy="250"/>
            </a:xfrm>
            <a:prstGeom prst="rect">
              <a:avLst/>
            </a:prstGeom>
            <a:noFill/>
            <a:ln w="12700">
              <a:noFill/>
              <a:miter lim="800000"/>
              <a:headEnd/>
              <a:tailEnd/>
            </a:ln>
          </p:spPr>
          <p:txBody>
            <a:bodyPr>
              <a:spAutoFit/>
            </a:bodyPr>
            <a:lstStyle/>
            <a:p>
              <a:pPr eaLnBrk="0" hangingPunct="0">
                <a:spcBef>
                  <a:spcPct val="50000"/>
                </a:spcBef>
              </a:pPr>
              <a:r>
                <a:rPr kumimoji="1" lang="en-US" altLang="ko-KR" b="1" i="0">
                  <a:solidFill>
                    <a:schemeClr val="bg1"/>
                  </a:solidFill>
                  <a:latin typeface="Arial" charset="0"/>
                  <a:ea typeface="Gulim" pitchFamily="34" charset="-127"/>
                </a:rPr>
                <a:t>Adhesive</a:t>
              </a:r>
              <a:endParaRPr kumimoji="1" lang="en-US" altLang="ko-KR" i="0">
                <a:solidFill>
                  <a:schemeClr val="bg1"/>
                </a:solidFill>
                <a:latin typeface="Arial" charset="0"/>
                <a:ea typeface="Gulim" pitchFamily="34" charset="-127"/>
              </a:endParaRPr>
            </a:p>
          </p:txBody>
        </p:sp>
        <p:sp>
          <p:nvSpPr>
            <p:cNvPr id="452633" name="Line 26"/>
            <p:cNvSpPr>
              <a:spLocks noChangeShapeType="1"/>
            </p:cNvSpPr>
            <p:nvPr/>
          </p:nvSpPr>
          <p:spPr bwMode="auto">
            <a:xfrm>
              <a:off x="912" y="1776"/>
              <a:ext cx="480" cy="144"/>
            </a:xfrm>
            <a:prstGeom prst="line">
              <a:avLst/>
            </a:prstGeom>
            <a:noFill/>
            <a:ln w="38100">
              <a:solidFill>
                <a:schemeClr val="tx1"/>
              </a:solidFill>
              <a:round/>
              <a:headEnd/>
              <a:tailEnd type="triangle" w="med" len="med"/>
            </a:ln>
          </p:spPr>
          <p:txBody>
            <a:bodyPr wrap="none" anchor="ctr"/>
            <a:lstStyle/>
            <a:p>
              <a:endParaRPr lang="zh-CN" altLang="en-US"/>
            </a:p>
          </p:txBody>
        </p:sp>
        <p:sp>
          <p:nvSpPr>
            <p:cNvPr id="452634" name="Line 27"/>
            <p:cNvSpPr>
              <a:spLocks noChangeShapeType="1"/>
            </p:cNvSpPr>
            <p:nvPr/>
          </p:nvSpPr>
          <p:spPr bwMode="auto">
            <a:xfrm>
              <a:off x="1296" y="1440"/>
              <a:ext cx="720" cy="96"/>
            </a:xfrm>
            <a:prstGeom prst="line">
              <a:avLst/>
            </a:prstGeom>
            <a:noFill/>
            <a:ln w="38100">
              <a:solidFill>
                <a:schemeClr val="tx1"/>
              </a:solidFill>
              <a:round/>
              <a:headEnd/>
              <a:tailEnd type="triangle" w="med" len="med"/>
            </a:ln>
          </p:spPr>
          <p:txBody>
            <a:bodyPr wrap="none" anchor="ctr"/>
            <a:lstStyle/>
            <a:p>
              <a:endParaRPr lang="zh-CN" altLang="en-US"/>
            </a:p>
          </p:txBody>
        </p:sp>
        <p:sp>
          <p:nvSpPr>
            <p:cNvPr id="452635" name="Oval 28"/>
            <p:cNvSpPr>
              <a:spLocks noChangeArrowheads="1"/>
            </p:cNvSpPr>
            <p:nvPr/>
          </p:nvSpPr>
          <p:spPr bwMode="auto">
            <a:xfrm>
              <a:off x="1440" y="2328"/>
              <a:ext cx="289" cy="311"/>
            </a:xfrm>
            <a:prstGeom prst="ellipse">
              <a:avLst/>
            </a:prstGeom>
            <a:gradFill rotWithShape="0">
              <a:gsLst>
                <a:gs pos="0">
                  <a:srgbClr val="919191"/>
                </a:gs>
                <a:gs pos="100000">
                  <a:srgbClr val="2B2B2B"/>
                </a:gs>
              </a:gsLst>
              <a:path path="shape">
                <a:fillToRect l="50000" t="50000" r="50000" b="50000"/>
              </a:path>
            </a:gradFill>
            <a:ln w="12700">
              <a:solidFill>
                <a:schemeClr val="bg2"/>
              </a:solidFill>
              <a:round/>
              <a:headEnd/>
              <a:tailEnd/>
            </a:ln>
          </p:spPr>
          <p:txBody>
            <a:bodyPr wrap="none" anchor="ctr"/>
            <a:lstStyle/>
            <a:p>
              <a:endParaRPr lang="zh-CN" altLang="en-US"/>
            </a:p>
          </p:txBody>
        </p:sp>
        <p:sp>
          <p:nvSpPr>
            <p:cNvPr id="452636" name="Oval 29"/>
            <p:cNvSpPr>
              <a:spLocks noChangeArrowheads="1"/>
            </p:cNvSpPr>
            <p:nvPr/>
          </p:nvSpPr>
          <p:spPr bwMode="auto">
            <a:xfrm>
              <a:off x="4110" y="2346"/>
              <a:ext cx="289" cy="311"/>
            </a:xfrm>
            <a:prstGeom prst="ellipse">
              <a:avLst/>
            </a:prstGeom>
            <a:gradFill rotWithShape="0">
              <a:gsLst>
                <a:gs pos="0">
                  <a:srgbClr val="919191"/>
                </a:gs>
                <a:gs pos="100000">
                  <a:srgbClr val="2B2B2B"/>
                </a:gs>
              </a:gsLst>
              <a:path path="shape">
                <a:fillToRect l="50000" t="50000" r="50000" b="50000"/>
              </a:path>
            </a:gradFill>
            <a:ln w="12700">
              <a:solidFill>
                <a:schemeClr val="bg2"/>
              </a:solidFill>
              <a:round/>
              <a:headEnd/>
              <a:tailEnd/>
            </a:ln>
          </p:spPr>
          <p:txBody>
            <a:bodyPr wrap="none" anchor="ctr"/>
            <a:lstStyle/>
            <a:p>
              <a:endParaRPr lang="zh-CN" altLang="en-US"/>
            </a:p>
          </p:txBody>
        </p:sp>
        <p:sp>
          <p:nvSpPr>
            <p:cNvPr id="452637" name="Text Box 30"/>
            <p:cNvSpPr txBox="1">
              <a:spLocks noChangeArrowheads="1"/>
            </p:cNvSpPr>
            <p:nvPr/>
          </p:nvSpPr>
          <p:spPr bwMode="auto">
            <a:xfrm>
              <a:off x="96" y="2640"/>
              <a:ext cx="1008" cy="250"/>
            </a:xfrm>
            <a:prstGeom prst="rect">
              <a:avLst/>
            </a:prstGeom>
            <a:noFill/>
            <a:ln w="12700">
              <a:noFill/>
              <a:miter lim="800000"/>
              <a:headEnd/>
              <a:tailEnd/>
            </a:ln>
          </p:spPr>
          <p:txBody>
            <a:bodyPr>
              <a:spAutoFit/>
            </a:bodyPr>
            <a:lstStyle/>
            <a:p>
              <a:pPr eaLnBrk="0" hangingPunct="0">
                <a:spcBef>
                  <a:spcPct val="50000"/>
                </a:spcBef>
              </a:pPr>
              <a:r>
                <a:rPr kumimoji="1" lang="en-US" altLang="ko-KR" b="1" i="0">
                  <a:solidFill>
                    <a:schemeClr val="bg1"/>
                  </a:solidFill>
                  <a:latin typeface="Arial" charset="0"/>
                  <a:ea typeface="Gulim" pitchFamily="34" charset="-127"/>
                </a:rPr>
                <a:t>Solder Ball</a:t>
              </a:r>
              <a:endParaRPr kumimoji="1" lang="en-US" altLang="ko-KR" i="0">
                <a:solidFill>
                  <a:schemeClr val="bg1"/>
                </a:solidFill>
                <a:latin typeface="Arial" charset="0"/>
                <a:ea typeface="Gulim" pitchFamily="34" charset="-127"/>
              </a:endParaRPr>
            </a:p>
          </p:txBody>
        </p:sp>
        <p:sp>
          <p:nvSpPr>
            <p:cNvPr id="452638" name="Line 31"/>
            <p:cNvSpPr>
              <a:spLocks noChangeShapeType="1"/>
            </p:cNvSpPr>
            <p:nvPr/>
          </p:nvSpPr>
          <p:spPr bwMode="auto">
            <a:xfrm flipV="1">
              <a:off x="864" y="2496"/>
              <a:ext cx="240" cy="144"/>
            </a:xfrm>
            <a:prstGeom prst="line">
              <a:avLst/>
            </a:prstGeom>
            <a:noFill/>
            <a:ln w="38100">
              <a:solidFill>
                <a:schemeClr val="tx1"/>
              </a:solidFill>
              <a:round/>
              <a:headEnd/>
              <a:tailEnd type="triangle" w="med" len="med"/>
            </a:ln>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Rectangle 2"/>
          <p:cNvSpPr>
            <a:spLocks noGrp="1" noChangeArrowheads="1"/>
          </p:cNvSpPr>
          <p:nvPr>
            <p:ph type="title"/>
          </p:nvPr>
        </p:nvSpPr>
        <p:spPr>
          <a:xfrm>
            <a:off x="144463" y="652463"/>
            <a:ext cx="8153400" cy="506412"/>
          </a:xfrm>
        </p:spPr>
        <p:txBody>
          <a:bodyPr/>
          <a:lstStyle/>
          <a:p>
            <a:r>
              <a:rPr lang="zh-CN" altLang="en-US" sz="3200" smtClean="0"/>
              <a:t>第一个晶体管</a:t>
            </a:r>
          </a:p>
        </p:txBody>
      </p:sp>
      <p:pic>
        <p:nvPicPr>
          <p:cNvPr id="381954" name="Picture 3" descr="第一个晶体管"/>
          <p:cNvPicPr>
            <a:picLocks noChangeAspect="1" noChangeArrowheads="1"/>
          </p:cNvPicPr>
          <p:nvPr/>
        </p:nvPicPr>
        <p:blipFill>
          <a:blip r:embed="rId2"/>
          <a:srcRect/>
          <a:stretch>
            <a:fillRect/>
          </a:stretch>
        </p:blipFill>
        <p:spPr bwMode="auto">
          <a:xfrm>
            <a:off x="179388" y="1557338"/>
            <a:ext cx="4419600" cy="3371850"/>
          </a:xfrm>
          <a:prstGeom prst="rect">
            <a:avLst/>
          </a:prstGeom>
          <a:noFill/>
          <a:ln w="9525">
            <a:noFill/>
            <a:miter lim="800000"/>
            <a:headEnd/>
            <a:tailEnd/>
          </a:ln>
        </p:spPr>
      </p:pic>
      <p:pic>
        <p:nvPicPr>
          <p:cNvPr id="381955" name="Picture 4" descr="bardeen"/>
          <p:cNvPicPr>
            <a:picLocks noChangeAspect="1" noChangeArrowheads="1"/>
          </p:cNvPicPr>
          <p:nvPr/>
        </p:nvPicPr>
        <p:blipFill>
          <a:blip r:embed="rId3"/>
          <a:srcRect/>
          <a:stretch>
            <a:fillRect/>
          </a:stretch>
        </p:blipFill>
        <p:spPr bwMode="auto">
          <a:xfrm>
            <a:off x="7315200" y="3944938"/>
            <a:ext cx="1292225" cy="1828800"/>
          </a:xfrm>
          <a:prstGeom prst="rect">
            <a:avLst/>
          </a:prstGeom>
          <a:noFill/>
          <a:ln w="9525">
            <a:noFill/>
            <a:miter lim="800000"/>
            <a:headEnd/>
            <a:tailEnd/>
          </a:ln>
        </p:spPr>
      </p:pic>
      <p:pic>
        <p:nvPicPr>
          <p:cNvPr id="381956" name="Picture 5" descr="brattain"/>
          <p:cNvPicPr>
            <a:picLocks noChangeAspect="1" noChangeArrowheads="1"/>
          </p:cNvPicPr>
          <p:nvPr/>
        </p:nvPicPr>
        <p:blipFill>
          <a:blip r:embed="rId4"/>
          <a:srcRect/>
          <a:stretch>
            <a:fillRect/>
          </a:stretch>
        </p:blipFill>
        <p:spPr bwMode="auto">
          <a:xfrm>
            <a:off x="5105400" y="3868738"/>
            <a:ext cx="1393825" cy="1905000"/>
          </a:xfrm>
          <a:prstGeom prst="rect">
            <a:avLst/>
          </a:prstGeom>
          <a:noFill/>
          <a:ln w="9525">
            <a:noFill/>
            <a:miter lim="800000"/>
            <a:headEnd/>
            <a:tailEnd/>
          </a:ln>
        </p:spPr>
      </p:pic>
      <p:pic>
        <p:nvPicPr>
          <p:cNvPr id="381957" name="Picture 6" descr="shockley"/>
          <p:cNvPicPr>
            <a:picLocks noChangeAspect="1" noChangeArrowheads="1"/>
          </p:cNvPicPr>
          <p:nvPr/>
        </p:nvPicPr>
        <p:blipFill>
          <a:blip r:embed="rId5"/>
          <a:srcRect/>
          <a:stretch>
            <a:fillRect/>
          </a:stretch>
        </p:blipFill>
        <p:spPr bwMode="auto">
          <a:xfrm>
            <a:off x="6019800" y="1125538"/>
            <a:ext cx="1455738" cy="2057400"/>
          </a:xfrm>
          <a:prstGeom prst="rect">
            <a:avLst/>
          </a:prstGeom>
          <a:noFill/>
          <a:ln w="9525">
            <a:noFill/>
            <a:miter lim="800000"/>
            <a:headEnd/>
            <a:tailEnd/>
          </a:ln>
        </p:spPr>
      </p:pic>
      <p:sp>
        <p:nvSpPr>
          <p:cNvPr id="381958" name="Rectangle 7"/>
          <p:cNvSpPr>
            <a:spLocks noChangeArrowheads="1"/>
          </p:cNvSpPr>
          <p:nvPr/>
        </p:nvSpPr>
        <p:spPr bwMode="auto">
          <a:xfrm>
            <a:off x="7239000" y="5926138"/>
            <a:ext cx="1708150" cy="366712"/>
          </a:xfrm>
          <a:prstGeom prst="rect">
            <a:avLst/>
          </a:prstGeom>
          <a:noFill/>
          <a:ln w="9525">
            <a:noFill/>
            <a:miter lim="800000"/>
            <a:headEnd/>
            <a:tailEnd/>
          </a:ln>
        </p:spPr>
        <p:txBody>
          <a:bodyPr wrap="none">
            <a:spAutoFit/>
          </a:bodyPr>
          <a:lstStyle/>
          <a:p>
            <a:r>
              <a:rPr lang="en-US" altLang="zh-CN" sz="1800" b="1" i="0">
                <a:solidFill>
                  <a:schemeClr val="bg1"/>
                </a:solidFill>
                <a:latin typeface="Arial" charset="0"/>
              </a:rPr>
              <a:t>John Bardeen</a:t>
            </a:r>
          </a:p>
        </p:txBody>
      </p:sp>
      <p:sp>
        <p:nvSpPr>
          <p:cNvPr id="381959" name="Rectangle 8"/>
          <p:cNvSpPr>
            <a:spLocks noChangeArrowheads="1"/>
          </p:cNvSpPr>
          <p:nvPr/>
        </p:nvSpPr>
        <p:spPr bwMode="auto">
          <a:xfrm>
            <a:off x="5257800" y="3335338"/>
            <a:ext cx="3079750" cy="366712"/>
          </a:xfrm>
          <a:prstGeom prst="rect">
            <a:avLst/>
          </a:prstGeom>
          <a:noFill/>
          <a:ln w="9525">
            <a:noFill/>
            <a:miter lim="800000"/>
            <a:headEnd/>
            <a:tailEnd/>
          </a:ln>
        </p:spPr>
        <p:txBody>
          <a:bodyPr wrap="none">
            <a:spAutoFit/>
          </a:bodyPr>
          <a:lstStyle/>
          <a:p>
            <a:r>
              <a:rPr lang="en-US" altLang="zh-CN" sz="1800" b="1" i="0">
                <a:solidFill>
                  <a:schemeClr val="bg1"/>
                </a:solidFill>
                <a:latin typeface="Arial" charset="0"/>
              </a:rPr>
              <a:t>William Bradford Shockley</a:t>
            </a:r>
          </a:p>
        </p:txBody>
      </p:sp>
      <p:sp>
        <p:nvSpPr>
          <p:cNvPr id="381960" name="Rectangle 9"/>
          <p:cNvSpPr>
            <a:spLocks noChangeArrowheads="1"/>
          </p:cNvSpPr>
          <p:nvPr/>
        </p:nvSpPr>
        <p:spPr bwMode="auto">
          <a:xfrm>
            <a:off x="4343400" y="5926138"/>
            <a:ext cx="2660650" cy="366712"/>
          </a:xfrm>
          <a:prstGeom prst="rect">
            <a:avLst/>
          </a:prstGeom>
          <a:noFill/>
          <a:ln w="9525">
            <a:noFill/>
            <a:miter lim="800000"/>
            <a:headEnd/>
            <a:tailEnd/>
          </a:ln>
        </p:spPr>
        <p:txBody>
          <a:bodyPr wrap="none">
            <a:spAutoFit/>
          </a:bodyPr>
          <a:lstStyle/>
          <a:p>
            <a:r>
              <a:rPr lang="en-US" altLang="zh-CN" sz="1800" b="1" i="0">
                <a:solidFill>
                  <a:schemeClr val="bg1"/>
                </a:solidFill>
                <a:latin typeface="Arial" charset="0"/>
              </a:rPr>
              <a:t>Walter Houser Brattain</a:t>
            </a:r>
          </a:p>
        </p:txBody>
      </p:sp>
      <p:sp>
        <p:nvSpPr>
          <p:cNvPr id="381961" name="Rectangle 10"/>
          <p:cNvSpPr>
            <a:spLocks noChangeArrowheads="1"/>
          </p:cNvSpPr>
          <p:nvPr/>
        </p:nvSpPr>
        <p:spPr bwMode="auto">
          <a:xfrm>
            <a:off x="755650" y="5084763"/>
            <a:ext cx="3105150" cy="779462"/>
          </a:xfrm>
          <a:prstGeom prst="rect">
            <a:avLst/>
          </a:prstGeom>
          <a:noFill/>
          <a:ln w="9525">
            <a:noFill/>
            <a:miter lim="800000"/>
            <a:headEnd/>
            <a:tailEnd/>
          </a:ln>
        </p:spPr>
        <p:txBody>
          <a:bodyPr wrap="none">
            <a:spAutoFit/>
          </a:bodyPr>
          <a:lstStyle/>
          <a:p>
            <a:pPr algn="ctr">
              <a:spcBef>
                <a:spcPct val="50000"/>
              </a:spcBef>
            </a:pPr>
            <a:r>
              <a:rPr kumimoji="1" lang="zh-CN" altLang="en-US" sz="1800" b="1" i="0">
                <a:solidFill>
                  <a:schemeClr val="bg1"/>
                </a:solidFill>
                <a:latin typeface="Arial" charset="0"/>
              </a:rPr>
              <a:t>第一个晶体管</a:t>
            </a:r>
          </a:p>
          <a:p>
            <a:pPr algn="ctr">
              <a:spcBef>
                <a:spcPct val="50000"/>
              </a:spcBef>
            </a:pPr>
            <a:r>
              <a:rPr kumimoji="1" lang="en-US" altLang="zh-CN" sz="1800" b="1" i="0">
                <a:solidFill>
                  <a:schemeClr val="bg1"/>
                </a:solidFill>
                <a:latin typeface="Arial" charset="0"/>
              </a:rPr>
              <a:t>1947</a:t>
            </a:r>
            <a:r>
              <a:rPr kumimoji="1" lang="zh-CN" altLang="en-US" sz="1800" b="1" i="0">
                <a:solidFill>
                  <a:schemeClr val="bg1"/>
                </a:solidFill>
                <a:latin typeface="Arial" charset="0"/>
              </a:rPr>
              <a:t>年</a:t>
            </a:r>
            <a:r>
              <a:rPr kumimoji="1" lang="en-US" altLang="zh-CN" sz="1800" b="1" i="0">
                <a:solidFill>
                  <a:schemeClr val="bg1"/>
                </a:solidFill>
                <a:latin typeface="Arial" charset="0"/>
              </a:rPr>
              <a:t>12</a:t>
            </a:r>
            <a:r>
              <a:rPr kumimoji="1" lang="zh-CN" altLang="en-US" sz="1800" b="1" i="0">
                <a:solidFill>
                  <a:schemeClr val="bg1"/>
                </a:solidFill>
                <a:latin typeface="Arial" charset="0"/>
              </a:rPr>
              <a:t>月</a:t>
            </a:r>
            <a:r>
              <a:rPr kumimoji="1" lang="en-US" altLang="zh-CN" sz="1800" b="1" i="0">
                <a:solidFill>
                  <a:schemeClr val="bg1"/>
                </a:solidFill>
                <a:latin typeface="Arial" charset="0"/>
              </a:rPr>
              <a:t>23</a:t>
            </a:r>
            <a:r>
              <a:rPr kumimoji="1" lang="zh-CN" altLang="en-US" sz="1800" b="1" i="0">
                <a:solidFill>
                  <a:schemeClr val="bg1"/>
                </a:solidFill>
                <a:latin typeface="Arial" charset="0"/>
              </a:rPr>
              <a:t>日 贝尔实验室</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3" name="Text Box 2"/>
          <p:cNvSpPr txBox="1">
            <a:spLocks noChangeArrowheads="1"/>
          </p:cNvSpPr>
          <p:nvPr/>
        </p:nvSpPr>
        <p:spPr bwMode="auto">
          <a:xfrm>
            <a:off x="346075" y="514350"/>
            <a:ext cx="4681538" cy="579438"/>
          </a:xfrm>
          <a:prstGeom prst="rect">
            <a:avLst/>
          </a:prstGeom>
          <a:noFill/>
          <a:ln w="9525">
            <a:noFill/>
            <a:miter lim="800000"/>
            <a:headEnd/>
            <a:tailEnd/>
          </a:ln>
        </p:spPr>
        <p:txBody>
          <a:bodyPr wrap="none">
            <a:spAutoFit/>
          </a:bodyPr>
          <a:lstStyle/>
          <a:p>
            <a:r>
              <a:rPr kumimoji="1" lang="en-US" altLang="zh-CN" sz="3200" b="1" i="0">
                <a:solidFill>
                  <a:schemeClr val="accent2"/>
                </a:solidFill>
                <a:latin typeface="仿宋_GB2312" pitchFamily="49" charset="-122"/>
                <a:ea typeface="仿宋_GB2312" pitchFamily="49" charset="-122"/>
              </a:rPr>
              <a:t>9</a:t>
            </a:r>
            <a:r>
              <a:rPr kumimoji="1" lang="zh-CN" altLang="en-US" sz="3200" b="1" i="0">
                <a:solidFill>
                  <a:schemeClr val="accent2"/>
                </a:solidFill>
                <a:latin typeface="仿宋_GB2312" pitchFamily="49" charset="-122"/>
                <a:ea typeface="仿宋_GB2312" pitchFamily="49" charset="-122"/>
              </a:rPr>
              <a:t>、单颗化：</a:t>
            </a:r>
            <a:r>
              <a:rPr kumimoji="1" lang="en-US" altLang="zh-CN" sz="3200" b="1" i="0">
                <a:solidFill>
                  <a:schemeClr val="accent2"/>
                </a:solidFill>
                <a:latin typeface="仿宋_GB2312" pitchFamily="49" charset="-122"/>
                <a:ea typeface="仿宋_GB2312" pitchFamily="49" charset="-122"/>
              </a:rPr>
              <a:t>Singulation</a:t>
            </a:r>
          </a:p>
        </p:txBody>
      </p:sp>
      <p:grpSp>
        <p:nvGrpSpPr>
          <p:cNvPr id="453634" name="Group 3"/>
          <p:cNvGrpSpPr>
            <a:grpSpLocks/>
          </p:cNvGrpSpPr>
          <p:nvPr/>
        </p:nvGrpSpPr>
        <p:grpSpPr bwMode="auto">
          <a:xfrm>
            <a:off x="1828800" y="1219200"/>
            <a:ext cx="5638800" cy="5257800"/>
            <a:chOff x="1152" y="768"/>
            <a:chExt cx="3552" cy="3312"/>
          </a:xfrm>
        </p:grpSpPr>
        <p:sp>
          <p:nvSpPr>
            <p:cNvPr id="349188" name="Text Box 4"/>
            <p:cNvSpPr txBox="1">
              <a:spLocks noChangeArrowheads="1"/>
            </p:cNvSpPr>
            <p:nvPr/>
          </p:nvSpPr>
          <p:spPr bwMode="auto">
            <a:xfrm>
              <a:off x="1918" y="2413"/>
              <a:ext cx="894" cy="173"/>
            </a:xfrm>
            <a:prstGeom prst="rect">
              <a:avLst/>
            </a:prstGeom>
            <a:noFill/>
            <a:ln w="38100">
              <a:noFill/>
              <a:miter lim="800000"/>
              <a:headEnd/>
              <a:tailEnd/>
            </a:ln>
            <a:effectLst/>
          </p:spPr>
          <p:txBody>
            <a:bodyPr wrap="none">
              <a:spAutoFit/>
            </a:bodyPr>
            <a:lstStyle/>
            <a:p>
              <a:pPr algn="ctr">
                <a:defRPr/>
              </a:pPr>
              <a:r>
                <a:rPr kumimoji="1" lang="en-US" altLang="zh-CN" sz="1200" b="1" i="0">
                  <a:solidFill>
                    <a:schemeClr val="bg1"/>
                  </a:solidFill>
                  <a:effectLst>
                    <a:outerShdw blurRad="38100" dist="38100" dir="2700000" algn="tl">
                      <a:srgbClr val="C0C0C0"/>
                    </a:outerShdw>
                  </a:effectLst>
                  <a:latin typeface="Tahoma" pitchFamily="34" charset="0"/>
                  <a:ea typeface="PMingLiU" pitchFamily="18" charset="-120"/>
                </a:rPr>
                <a:t>Saw Singulation</a:t>
              </a:r>
            </a:p>
          </p:txBody>
        </p:sp>
        <p:sp>
          <p:nvSpPr>
            <p:cNvPr id="349189" name="Text Box 5"/>
            <p:cNvSpPr txBox="1">
              <a:spLocks noChangeArrowheads="1"/>
            </p:cNvSpPr>
            <p:nvPr/>
          </p:nvSpPr>
          <p:spPr bwMode="auto">
            <a:xfrm>
              <a:off x="3220" y="2413"/>
              <a:ext cx="445" cy="173"/>
            </a:xfrm>
            <a:prstGeom prst="rect">
              <a:avLst/>
            </a:prstGeom>
            <a:noFill/>
            <a:ln w="38100">
              <a:noFill/>
              <a:miter lim="800000"/>
              <a:headEnd/>
              <a:tailEnd/>
            </a:ln>
            <a:effectLst/>
          </p:spPr>
          <p:txBody>
            <a:bodyPr wrap="none">
              <a:spAutoFit/>
            </a:bodyPr>
            <a:lstStyle/>
            <a:p>
              <a:pPr algn="ctr">
                <a:defRPr/>
              </a:pPr>
              <a:r>
                <a:rPr kumimoji="1" lang="en-US" altLang="zh-CN" sz="1200" b="1" i="0">
                  <a:solidFill>
                    <a:schemeClr val="bg1"/>
                  </a:solidFill>
                  <a:effectLst>
                    <a:outerShdw blurRad="38100" dist="38100" dir="2700000" algn="tl">
                      <a:srgbClr val="C0C0C0"/>
                    </a:outerShdw>
                  </a:effectLst>
                  <a:latin typeface="Tahoma" pitchFamily="34" charset="0"/>
                  <a:ea typeface="PMingLiU" pitchFamily="18" charset="-120"/>
                </a:rPr>
                <a:t>Router</a:t>
              </a:r>
            </a:p>
          </p:txBody>
        </p:sp>
        <p:grpSp>
          <p:nvGrpSpPr>
            <p:cNvPr id="453637" name="Group 6"/>
            <p:cNvGrpSpPr>
              <a:grpSpLocks/>
            </p:cNvGrpSpPr>
            <p:nvPr/>
          </p:nvGrpSpPr>
          <p:grpSpPr bwMode="auto">
            <a:xfrm>
              <a:off x="1872" y="768"/>
              <a:ext cx="1904" cy="1536"/>
              <a:chOff x="216" y="1488"/>
              <a:chExt cx="1904" cy="1536"/>
            </a:xfrm>
          </p:grpSpPr>
          <p:grpSp>
            <p:nvGrpSpPr>
              <p:cNvPr id="453672" name="Group 7"/>
              <p:cNvGrpSpPr>
                <a:grpSpLocks/>
              </p:cNvGrpSpPr>
              <p:nvPr/>
            </p:nvGrpSpPr>
            <p:grpSpPr bwMode="auto">
              <a:xfrm>
                <a:off x="784" y="2496"/>
                <a:ext cx="784" cy="330"/>
                <a:chOff x="3168" y="3312"/>
                <a:chExt cx="784" cy="330"/>
              </a:xfrm>
            </p:grpSpPr>
            <p:sp>
              <p:nvSpPr>
                <p:cNvPr id="453724" name="Rectangle 8"/>
                <p:cNvSpPr>
                  <a:spLocks noChangeArrowheads="1"/>
                </p:cNvSpPr>
                <p:nvPr/>
              </p:nvSpPr>
              <p:spPr bwMode="auto">
                <a:xfrm>
                  <a:off x="3168" y="3408"/>
                  <a:ext cx="784" cy="234"/>
                </a:xfrm>
                <a:prstGeom prst="rect">
                  <a:avLst/>
                </a:prstGeom>
                <a:solidFill>
                  <a:srgbClr val="663300"/>
                </a:solidFill>
                <a:ln w="9525">
                  <a:solidFill>
                    <a:srgbClr val="663300"/>
                  </a:solidFill>
                  <a:miter lim="800000"/>
                  <a:headEnd/>
                  <a:tailEnd/>
                </a:ln>
              </p:spPr>
              <p:txBody>
                <a:bodyPr/>
                <a:lstStyle/>
                <a:p>
                  <a:endParaRPr lang="zh-CN" altLang="en-US"/>
                </a:p>
              </p:txBody>
            </p:sp>
            <p:sp>
              <p:nvSpPr>
                <p:cNvPr id="453725" name="AutoShape 9"/>
                <p:cNvSpPr>
                  <a:spLocks noChangeArrowheads="1"/>
                </p:cNvSpPr>
                <p:nvPr/>
              </p:nvSpPr>
              <p:spPr bwMode="auto">
                <a:xfrm rot="1075276">
                  <a:off x="3216" y="3312"/>
                  <a:ext cx="144" cy="144"/>
                </a:xfrm>
                <a:prstGeom prst="rtTriangle">
                  <a:avLst/>
                </a:prstGeom>
                <a:solidFill>
                  <a:srgbClr val="663300"/>
                </a:solidFill>
                <a:ln w="9525">
                  <a:solidFill>
                    <a:srgbClr val="663300"/>
                  </a:solidFill>
                  <a:miter lim="800000"/>
                  <a:headEnd/>
                  <a:tailEnd/>
                </a:ln>
              </p:spPr>
              <p:txBody>
                <a:bodyPr wrap="none" anchor="ctr"/>
                <a:lstStyle/>
                <a:p>
                  <a:endParaRPr lang="zh-CN" altLang="en-US"/>
                </a:p>
              </p:txBody>
            </p:sp>
            <p:sp>
              <p:nvSpPr>
                <p:cNvPr id="453726" name="AutoShape 10"/>
                <p:cNvSpPr>
                  <a:spLocks noChangeArrowheads="1"/>
                </p:cNvSpPr>
                <p:nvPr/>
              </p:nvSpPr>
              <p:spPr bwMode="auto">
                <a:xfrm rot="20524724" flipH="1">
                  <a:off x="3744" y="3312"/>
                  <a:ext cx="144" cy="144"/>
                </a:xfrm>
                <a:prstGeom prst="rtTriangle">
                  <a:avLst/>
                </a:prstGeom>
                <a:solidFill>
                  <a:srgbClr val="663300"/>
                </a:solidFill>
                <a:ln w="9525">
                  <a:solidFill>
                    <a:srgbClr val="663300"/>
                  </a:solidFill>
                  <a:miter lim="800000"/>
                  <a:headEnd/>
                  <a:tailEnd/>
                </a:ln>
              </p:spPr>
              <p:txBody>
                <a:bodyPr wrap="none" anchor="ctr"/>
                <a:lstStyle/>
                <a:p>
                  <a:endParaRPr lang="zh-CN" altLang="en-US"/>
                </a:p>
              </p:txBody>
            </p:sp>
          </p:grpSp>
          <p:grpSp>
            <p:nvGrpSpPr>
              <p:cNvPr id="453673" name="Group 11"/>
              <p:cNvGrpSpPr>
                <a:grpSpLocks/>
              </p:cNvGrpSpPr>
              <p:nvPr/>
            </p:nvGrpSpPr>
            <p:grpSpPr bwMode="auto">
              <a:xfrm flipV="1">
                <a:off x="784" y="2016"/>
                <a:ext cx="784" cy="330"/>
                <a:chOff x="3168" y="3312"/>
                <a:chExt cx="784" cy="330"/>
              </a:xfrm>
            </p:grpSpPr>
            <p:sp>
              <p:nvSpPr>
                <p:cNvPr id="453721" name="Rectangle 12"/>
                <p:cNvSpPr>
                  <a:spLocks noChangeArrowheads="1"/>
                </p:cNvSpPr>
                <p:nvPr/>
              </p:nvSpPr>
              <p:spPr bwMode="auto">
                <a:xfrm>
                  <a:off x="3168" y="3408"/>
                  <a:ext cx="784" cy="234"/>
                </a:xfrm>
                <a:prstGeom prst="rect">
                  <a:avLst/>
                </a:prstGeom>
                <a:solidFill>
                  <a:srgbClr val="663300"/>
                </a:solidFill>
                <a:ln w="9525">
                  <a:solidFill>
                    <a:srgbClr val="663300"/>
                  </a:solidFill>
                  <a:miter lim="800000"/>
                  <a:headEnd/>
                  <a:tailEnd/>
                </a:ln>
              </p:spPr>
              <p:txBody>
                <a:bodyPr/>
                <a:lstStyle/>
                <a:p>
                  <a:endParaRPr lang="zh-CN" altLang="en-US"/>
                </a:p>
              </p:txBody>
            </p:sp>
            <p:sp>
              <p:nvSpPr>
                <p:cNvPr id="453722" name="AutoShape 13"/>
                <p:cNvSpPr>
                  <a:spLocks noChangeArrowheads="1"/>
                </p:cNvSpPr>
                <p:nvPr/>
              </p:nvSpPr>
              <p:spPr bwMode="auto">
                <a:xfrm rot="1075276">
                  <a:off x="3216" y="3312"/>
                  <a:ext cx="144" cy="144"/>
                </a:xfrm>
                <a:prstGeom prst="rtTriangle">
                  <a:avLst/>
                </a:prstGeom>
                <a:solidFill>
                  <a:srgbClr val="663300"/>
                </a:solidFill>
                <a:ln w="9525">
                  <a:solidFill>
                    <a:srgbClr val="663300"/>
                  </a:solidFill>
                  <a:miter lim="800000"/>
                  <a:headEnd/>
                  <a:tailEnd/>
                </a:ln>
              </p:spPr>
              <p:txBody>
                <a:bodyPr wrap="none" anchor="ctr"/>
                <a:lstStyle/>
                <a:p>
                  <a:endParaRPr lang="zh-CN" altLang="en-US"/>
                </a:p>
              </p:txBody>
            </p:sp>
            <p:sp>
              <p:nvSpPr>
                <p:cNvPr id="453723" name="AutoShape 14"/>
                <p:cNvSpPr>
                  <a:spLocks noChangeArrowheads="1"/>
                </p:cNvSpPr>
                <p:nvPr/>
              </p:nvSpPr>
              <p:spPr bwMode="auto">
                <a:xfrm rot="20524724" flipH="1">
                  <a:off x="3744" y="3312"/>
                  <a:ext cx="144" cy="144"/>
                </a:xfrm>
                <a:prstGeom prst="rtTriangle">
                  <a:avLst/>
                </a:prstGeom>
                <a:solidFill>
                  <a:srgbClr val="663300"/>
                </a:solidFill>
                <a:ln w="9525">
                  <a:solidFill>
                    <a:srgbClr val="663300"/>
                  </a:solidFill>
                  <a:miter lim="800000"/>
                  <a:headEnd/>
                  <a:tailEnd/>
                </a:ln>
              </p:spPr>
              <p:txBody>
                <a:bodyPr wrap="none" anchor="ctr"/>
                <a:lstStyle/>
                <a:p>
                  <a:endParaRPr lang="zh-CN" altLang="en-US"/>
                </a:p>
              </p:txBody>
            </p:sp>
          </p:grpSp>
          <p:grpSp>
            <p:nvGrpSpPr>
              <p:cNvPr id="453674" name="Group 15"/>
              <p:cNvGrpSpPr>
                <a:grpSpLocks/>
              </p:cNvGrpSpPr>
              <p:nvPr/>
            </p:nvGrpSpPr>
            <p:grpSpPr bwMode="auto">
              <a:xfrm>
                <a:off x="1496" y="2376"/>
                <a:ext cx="624" cy="192"/>
                <a:chOff x="4080" y="3048"/>
                <a:chExt cx="1392" cy="292"/>
              </a:xfrm>
            </p:grpSpPr>
            <p:grpSp>
              <p:nvGrpSpPr>
                <p:cNvPr id="453709" name="Group 16"/>
                <p:cNvGrpSpPr>
                  <a:grpSpLocks/>
                </p:cNvGrpSpPr>
                <p:nvPr/>
              </p:nvGrpSpPr>
              <p:grpSpPr bwMode="auto">
                <a:xfrm>
                  <a:off x="4080" y="3128"/>
                  <a:ext cx="1392" cy="212"/>
                  <a:chOff x="2208" y="2956"/>
                  <a:chExt cx="1392" cy="212"/>
                </a:xfrm>
              </p:grpSpPr>
              <p:sp>
                <p:nvSpPr>
                  <p:cNvPr id="453719" name="AutoShape 17"/>
                  <p:cNvSpPr>
                    <a:spLocks noChangeArrowheads="1"/>
                  </p:cNvSpPr>
                  <p:nvPr/>
                </p:nvSpPr>
                <p:spPr bwMode="auto">
                  <a:xfrm>
                    <a:off x="2254" y="2999"/>
                    <a:ext cx="1300" cy="169"/>
                  </a:xfrm>
                  <a:custGeom>
                    <a:avLst/>
                    <a:gdLst>
                      <a:gd name="T0" fmla="*/ 75 w 21600"/>
                      <a:gd name="T1" fmla="*/ 1 h 21600"/>
                      <a:gd name="T2" fmla="*/ 39 w 21600"/>
                      <a:gd name="T3" fmla="*/ 1 h 21600"/>
                      <a:gd name="T4" fmla="*/ 3 w 21600"/>
                      <a:gd name="T5" fmla="*/ 1 h 21600"/>
                      <a:gd name="T6" fmla="*/ 39 w 21600"/>
                      <a:gd name="T7" fmla="*/ 0 h 21600"/>
                      <a:gd name="T8" fmla="*/ 0 60000 65536"/>
                      <a:gd name="T9" fmla="*/ 0 60000 65536"/>
                      <a:gd name="T10" fmla="*/ 0 60000 65536"/>
                      <a:gd name="T11" fmla="*/ 0 60000 65536"/>
                      <a:gd name="T12" fmla="*/ 2758 w 21600"/>
                      <a:gd name="T13" fmla="*/ 2812 h 21600"/>
                      <a:gd name="T14" fmla="*/ 18842 w 21600"/>
                      <a:gd name="T15" fmla="*/ 18788 h 21600"/>
                    </a:gdLst>
                    <a:ahLst/>
                    <a:cxnLst>
                      <a:cxn ang="T8">
                        <a:pos x="T0" y="T1"/>
                      </a:cxn>
                      <a:cxn ang="T9">
                        <a:pos x="T2" y="T3"/>
                      </a:cxn>
                      <a:cxn ang="T10">
                        <a:pos x="T4" y="T5"/>
                      </a:cxn>
                      <a:cxn ang="T11">
                        <a:pos x="T6" y="T7"/>
                      </a:cxn>
                    </a:cxnLst>
                    <a:rect l="T12" t="T13" r="T14" b="T15"/>
                    <a:pathLst>
                      <a:path w="21600" h="21600">
                        <a:moveTo>
                          <a:pt x="0" y="0"/>
                        </a:moveTo>
                        <a:lnTo>
                          <a:pt x="1931" y="21600"/>
                        </a:lnTo>
                        <a:lnTo>
                          <a:pt x="19669" y="21600"/>
                        </a:lnTo>
                        <a:lnTo>
                          <a:pt x="21600" y="0"/>
                        </a:lnTo>
                        <a:close/>
                      </a:path>
                    </a:pathLst>
                  </a:custGeom>
                  <a:solidFill>
                    <a:srgbClr val="5F5F5F"/>
                  </a:solidFill>
                  <a:ln w="12700">
                    <a:solidFill>
                      <a:srgbClr val="292929"/>
                    </a:solidFill>
                    <a:miter lim="800000"/>
                    <a:headEnd/>
                    <a:tailEnd/>
                  </a:ln>
                </p:spPr>
                <p:txBody>
                  <a:bodyPr wrap="none" anchor="ctr"/>
                  <a:lstStyle/>
                  <a:p>
                    <a:endParaRPr lang="zh-CN" altLang="en-US"/>
                  </a:p>
                </p:txBody>
              </p:sp>
              <p:sp>
                <p:nvSpPr>
                  <p:cNvPr id="453720" name="Rectangle 18"/>
                  <p:cNvSpPr>
                    <a:spLocks noChangeArrowheads="1"/>
                  </p:cNvSpPr>
                  <p:nvPr/>
                </p:nvSpPr>
                <p:spPr bwMode="auto">
                  <a:xfrm flipV="1">
                    <a:off x="2208" y="2956"/>
                    <a:ext cx="1392" cy="85"/>
                  </a:xfrm>
                  <a:prstGeom prst="rect">
                    <a:avLst/>
                  </a:prstGeom>
                  <a:solidFill>
                    <a:srgbClr val="008000"/>
                  </a:solidFill>
                  <a:ln w="12700">
                    <a:solidFill>
                      <a:srgbClr val="292929"/>
                    </a:solidFill>
                    <a:miter lim="800000"/>
                    <a:headEnd/>
                    <a:tailEnd/>
                  </a:ln>
                </p:spPr>
                <p:txBody>
                  <a:bodyPr wrap="none" anchor="ctr"/>
                  <a:lstStyle/>
                  <a:p>
                    <a:endParaRPr lang="zh-CN" altLang="en-US"/>
                  </a:p>
                </p:txBody>
              </p:sp>
            </p:grpSp>
            <p:sp>
              <p:nvSpPr>
                <p:cNvPr id="453710" name="Oval 19"/>
                <p:cNvSpPr>
                  <a:spLocks noChangeArrowheads="1"/>
                </p:cNvSpPr>
                <p:nvPr/>
              </p:nvSpPr>
              <p:spPr bwMode="auto">
                <a:xfrm flipV="1">
                  <a:off x="4180" y="3051"/>
                  <a:ext cx="93"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711" name="Oval 20"/>
                <p:cNvSpPr>
                  <a:spLocks noChangeArrowheads="1"/>
                </p:cNvSpPr>
                <p:nvPr/>
              </p:nvSpPr>
              <p:spPr bwMode="auto">
                <a:xfrm flipV="1">
                  <a:off x="4319" y="3051"/>
                  <a:ext cx="93"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712" name="Oval 21"/>
                <p:cNvSpPr>
                  <a:spLocks noChangeArrowheads="1"/>
                </p:cNvSpPr>
                <p:nvPr/>
              </p:nvSpPr>
              <p:spPr bwMode="auto">
                <a:xfrm flipV="1">
                  <a:off x="4459" y="3051"/>
                  <a:ext cx="92"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713" name="Oval 22"/>
                <p:cNvSpPr>
                  <a:spLocks noChangeArrowheads="1"/>
                </p:cNvSpPr>
                <p:nvPr/>
              </p:nvSpPr>
              <p:spPr bwMode="auto">
                <a:xfrm flipV="1">
                  <a:off x="4600" y="3051"/>
                  <a:ext cx="94"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714" name="Oval 23"/>
                <p:cNvSpPr>
                  <a:spLocks noChangeArrowheads="1"/>
                </p:cNvSpPr>
                <p:nvPr/>
              </p:nvSpPr>
              <p:spPr bwMode="auto">
                <a:xfrm flipV="1">
                  <a:off x="4737" y="3048"/>
                  <a:ext cx="93"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715" name="Oval 24"/>
                <p:cNvSpPr>
                  <a:spLocks noChangeArrowheads="1"/>
                </p:cNvSpPr>
                <p:nvPr/>
              </p:nvSpPr>
              <p:spPr bwMode="auto">
                <a:xfrm flipV="1">
                  <a:off x="4872" y="3052"/>
                  <a:ext cx="93"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716" name="Oval 25"/>
                <p:cNvSpPr>
                  <a:spLocks noChangeArrowheads="1"/>
                </p:cNvSpPr>
                <p:nvPr/>
              </p:nvSpPr>
              <p:spPr bwMode="auto">
                <a:xfrm flipV="1">
                  <a:off x="5014" y="3051"/>
                  <a:ext cx="93"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717" name="Oval 26"/>
                <p:cNvSpPr>
                  <a:spLocks noChangeArrowheads="1"/>
                </p:cNvSpPr>
                <p:nvPr/>
              </p:nvSpPr>
              <p:spPr bwMode="auto">
                <a:xfrm flipV="1">
                  <a:off x="5141" y="3051"/>
                  <a:ext cx="94"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718" name="Oval 27"/>
                <p:cNvSpPr>
                  <a:spLocks noChangeArrowheads="1"/>
                </p:cNvSpPr>
                <p:nvPr/>
              </p:nvSpPr>
              <p:spPr bwMode="auto">
                <a:xfrm flipV="1">
                  <a:off x="5284" y="3051"/>
                  <a:ext cx="93"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grpSp>
          <p:grpSp>
            <p:nvGrpSpPr>
              <p:cNvPr id="453675" name="Group 28"/>
              <p:cNvGrpSpPr>
                <a:grpSpLocks/>
              </p:cNvGrpSpPr>
              <p:nvPr/>
            </p:nvGrpSpPr>
            <p:grpSpPr bwMode="auto">
              <a:xfrm>
                <a:off x="856" y="2376"/>
                <a:ext cx="624" cy="192"/>
                <a:chOff x="4080" y="3048"/>
                <a:chExt cx="1392" cy="292"/>
              </a:xfrm>
            </p:grpSpPr>
            <p:grpSp>
              <p:nvGrpSpPr>
                <p:cNvPr id="453697" name="Group 29"/>
                <p:cNvGrpSpPr>
                  <a:grpSpLocks/>
                </p:cNvGrpSpPr>
                <p:nvPr/>
              </p:nvGrpSpPr>
              <p:grpSpPr bwMode="auto">
                <a:xfrm>
                  <a:off x="4080" y="3128"/>
                  <a:ext cx="1392" cy="212"/>
                  <a:chOff x="2208" y="2956"/>
                  <a:chExt cx="1392" cy="212"/>
                </a:xfrm>
              </p:grpSpPr>
              <p:sp>
                <p:nvSpPr>
                  <p:cNvPr id="453707" name="AutoShape 30"/>
                  <p:cNvSpPr>
                    <a:spLocks noChangeArrowheads="1"/>
                  </p:cNvSpPr>
                  <p:nvPr/>
                </p:nvSpPr>
                <p:spPr bwMode="auto">
                  <a:xfrm>
                    <a:off x="2254" y="2999"/>
                    <a:ext cx="1300" cy="169"/>
                  </a:xfrm>
                  <a:custGeom>
                    <a:avLst/>
                    <a:gdLst>
                      <a:gd name="T0" fmla="*/ 75 w 21600"/>
                      <a:gd name="T1" fmla="*/ 1 h 21600"/>
                      <a:gd name="T2" fmla="*/ 39 w 21600"/>
                      <a:gd name="T3" fmla="*/ 1 h 21600"/>
                      <a:gd name="T4" fmla="*/ 3 w 21600"/>
                      <a:gd name="T5" fmla="*/ 1 h 21600"/>
                      <a:gd name="T6" fmla="*/ 39 w 21600"/>
                      <a:gd name="T7" fmla="*/ 0 h 21600"/>
                      <a:gd name="T8" fmla="*/ 0 60000 65536"/>
                      <a:gd name="T9" fmla="*/ 0 60000 65536"/>
                      <a:gd name="T10" fmla="*/ 0 60000 65536"/>
                      <a:gd name="T11" fmla="*/ 0 60000 65536"/>
                      <a:gd name="T12" fmla="*/ 2758 w 21600"/>
                      <a:gd name="T13" fmla="*/ 2812 h 21600"/>
                      <a:gd name="T14" fmla="*/ 18842 w 21600"/>
                      <a:gd name="T15" fmla="*/ 18788 h 21600"/>
                    </a:gdLst>
                    <a:ahLst/>
                    <a:cxnLst>
                      <a:cxn ang="T8">
                        <a:pos x="T0" y="T1"/>
                      </a:cxn>
                      <a:cxn ang="T9">
                        <a:pos x="T2" y="T3"/>
                      </a:cxn>
                      <a:cxn ang="T10">
                        <a:pos x="T4" y="T5"/>
                      </a:cxn>
                      <a:cxn ang="T11">
                        <a:pos x="T6" y="T7"/>
                      </a:cxn>
                    </a:cxnLst>
                    <a:rect l="T12" t="T13" r="T14" b="T15"/>
                    <a:pathLst>
                      <a:path w="21600" h="21600">
                        <a:moveTo>
                          <a:pt x="0" y="0"/>
                        </a:moveTo>
                        <a:lnTo>
                          <a:pt x="1931" y="21600"/>
                        </a:lnTo>
                        <a:lnTo>
                          <a:pt x="19669" y="21600"/>
                        </a:lnTo>
                        <a:lnTo>
                          <a:pt x="21600" y="0"/>
                        </a:lnTo>
                        <a:close/>
                      </a:path>
                    </a:pathLst>
                  </a:custGeom>
                  <a:solidFill>
                    <a:srgbClr val="5F5F5F"/>
                  </a:solidFill>
                  <a:ln w="12700">
                    <a:solidFill>
                      <a:srgbClr val="292929"/>
                    </a:solidFill>
                    <a:miter lim="800000"/>
                    <a:headEnd/>
                    <a:tailEnd/>
                  </a:ln>
                </p:spPr>
                <p:txBody>
                  <a:bodyPr wrap="none" anchor="ctr"/>
                  <a:lstStyle/>
                  <a:p>
                    <a:endParaRPr lang="zh-CN" altLang="en-US"/>
                  </a:p>
                </p:txBody>
              </p:sp>
              <p:sp>
                <p:nvSpPr>
                  <p:cNvPr id="453708" name="Rectangle 31"/>
                  <p:cNvSpPr>
                    <a:spLocks noChangeArrowheads="1"/>
                  </p:cNvSpPr>
                  <p:nvPr/>
                </p:nvSpPr>
                <p:spPr bwMode="auto">
                  <a:xfrm flipV="1">
                    <a:off x="2208" y="2956"/>
                    <a:ext cx="1392" cy="85"/>
                  </a:xfrm>
                  <a:prstGeom prst="rect">
                    <a:avLst/>
                  </a:prstGeom>
                  <a:solidFill>
                    <a:srgbClr val="008000"/>
                  </a:solidFill>
                  <a:ln w="12700">
                    <a:solidFill>
                      <a:srgbClr val="292929"/>
                    </a:solidFill>
                    <a:miter lim="800000"/>
                    <a:headEnd/>
                    <a:tailEnd/>
                  </a:ln>
                </p:spPr>
                <p:txBody>
                  <a:bodyPr wrap="none" anchor="ctr"/>
                  <a:lstStyle/>
                  <a:p>
                    <a:endParaRPr lang="zh-CN" altLang="en-US"/>
                  </a:p>
                </p:txBody>
              </p:sp>
            </p:grpSp>
            <p:sp>
              <p:nvSpPr>
                <p:cNvPr id="453698" name="Oval 32"/>
                <p:cNvSpPr>
                  <a:spLocks noChangeArrowheads="1"/>
                </p:cNvSpPr>
                <p:nvPr/>
              </p:nvSpPr>
              <p:spPr bwMode="auto">
                <a:xfrm flipV="1">
                  <a:off x="4180" y="3051"/>
                  <a:ext cx="93"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699" name="Oval 33"/>
                <p:cNvSpPr>
                  <a:spLocks noChangeArrowheads="1"/>
                </p:cNvSpPr>
                <p:nvPr/>
              </p:nvSpPr>
              <p:spPr bwMode="auto">
                <a:xfrm flipV="1">
                  <a:off x="4319" y="3051"/>
                  <a:ext cx="93"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700" name="Oval 34"/>
                <p:cNvSpPr>
                  <a:spLocks noChangeArrowheads="1"/>
                </p:cNvSpPr>
                <p:nvPr/>
              </p:nvSpPr>
              <p:spPr bwMode="auto">
                <a:xfrm flipV="1">
                  <a:off x="4459" y="3051"/>
                  <a:ext cx="92"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701" name="Oval 35"/>
                <p:cNvSpPr>
                  <a:spLocks noChangeArrowheads="1"/>
                </p:cNvSpPr>
                <p:nvPr/>
              </p:nvSpPr>
              <p:spPr bwMode="auto">
                <a:xfrm flipV="1">
                  <a:off x="4600" y="3051"/>
                  <a:ext cx="94"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702" name="Oval 36"/>
                <p:cNvSpPr>
                  <a:spLocks noChangeArrowheads="1"/>
                </p:cNvSpPr>
                <p:nvPr/>
              </p:nvSpPr>
              <p:spPr bwMode="auto">
                <a:xfrm flipV="1">
                  <a:off x="4737" y="3048"/>
                  <a:ext cx="93"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703" name="Oval 37"/>
                <p:cNvSpPr>
                  <a:spLocks noChangeArrowheads="1"/>
                </p:cNvSpPr>
                <p:nvPr/>
              </p:nvSpPr>
              <p:spPr bwMode="auto">
                <a:xfrm flipV="1">
                  <a:off x="4872" y="3052"/>
                  <a:ext cx="93"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704" name="Oval 38"/>
                <p:cNvSpPr>
                  <a:spLocks noChangeArrowheads="1"/>
                </p:cNvSpPr>
                <p:nvPr/>
              </p:nvSpPr>
              <p:spPr bwMode="auto">
                <a:xfrm flipV="1">
                  <a:off x="5014" y="3051"/>
                  <a:ext cx="93"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705" name="Oval 39"/>
                <p:cNvSpPr>
                  <a:spLocks noChangeArrowheads="1"/>
                </p:cNvSpPr>
                <p:nvPr/>
              </p:nvSpPr>
              <p:spPr bwMode="auto">
                <a:xfrm flipV="1">
                  <a:off x="5141" y="3051"/>
                  <a:ext cx="94"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706" name="Oval 40"/>
                <p:cNvSpPr>
                  <a:spLocks noChangeArrowheads="1"/>
                </p:cNvSpPr>
                <p:nvPr/>
              </p:nvSpPr>
              <p:spPr bwMode="auto">
                <a:xfrm flipV="1">
                  <a:off x="5284" y="3051"/>
                  <a:ext cx="93"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grpSp>
          <p:grpSp>
            <p:nvGrpSpPr>
              <p:cNvPr id="453676" name="Group 41"/>
              <p:cNvGrpSpPr>
                <a:grpSpLocks/>
              </p:cNvGrpSpPr>
              <p:nvPr/>
            </p:nvGrpSpPr>
            <p:grpSpPr bwMode="auto">
              <a:xfrm>
                <a:off x="216" y="2376"/>
                <a:ext cx="624" cy="192"/>
                <a:chOff x="4080" y="3048"/>
                <a:chExt cx="1392" cy="292"/>
              </a:xfrm>
            </p:grpSpPr>
            <p:grpSp>
              <p:nvGrpSpPr>
                <p:cNvPr id="453685" name="Group 42"/>
                <p:cNvGrpSpPr>
                  <a:grpSpLocks/>
                </p:cNvGrpSpPr>
                <p:nvPr/>
              </p:nvGrpSpPr>
              <p:grpSpPr bwMode="auto">
                <a:xfrm>
                  <a:off x="4080" y="3128"/>
                  <a:ext cx="1392" cy="212"/>
                  <a:chOff x="2208" y="2956"/>
                  <a:chExt cx="1392" cy="212"/>
                </a:xfrm>
              </p:grpSpPr>
              <p:sp>
                <p:nvSpPr>
                  <p:cNvPr id="453695" name="AutoShape 43"/>
                  <p:cNvSpPr>
                    <a:spLocks noChangeArrowheads="1"/>
                  </p:cNvSpPr>
                  <p:nvPr/>
                </p:nvSpPr>
                <p:spPr bwMode="auto">
                  <a:xfrm>
                    <a:off x="2254" y="2999"/>
                    <a:ext cx="1300" cy="169"/>
                  </a:xfrm>
                  <a:custGeom>
                    <a:avLst/>
                    <a:gdLst>
                      <a:gd name="T0" fmla="*/ 75 w 21600"/>
                      <a:gd name="T1" fmla="*/ 1 h 21600"/>
                      <a:gd name="T2" fmla="*/ 39 w 21600"/>
                      <a:gd name="T3" fmla="*/ 1 h 21600"/>
                      <a:gd name="T4" fmla="*/ 3 w 21600"/>
                      <a:gd name="T5" fmla="*/ 1 h 21600"/>
                      <a:gd name="T6" fmla="*/ 39 w 21600"/>
                      <a:gd name="T7" fmla="*/ 0 h 21600"/>
                      <a:gd name="T8" fmla="*/ 0 60000 65536"/>
                      <a:gd name="T9" fmla="*/ 0 60000 65536"/>
                      <a:gd name="T10" fmla="*/ 0 60000 65536"/>
                      <a:gd name="T11" fmla="*/ 0 60000 65536"/>
                      <a:gd name="T12" fmla="*/ 2758 w 21600"/>
                      <a:gd name="T13" fmla="*/ 2812 h 21600"/>
                      <a:gd name="T14" fmla="*/ 18842 w 21600"/>
                      <a:gd name="T15" fmla="*/ 18788 h 21600"/>
                    </a:gdLst>
                    <a:ahLst/>
                    <a:cxnLst>
                      <a:cxn ang="T8">
                        <a:pos x="T0" y="T1"/>
                      </a:cxn>
                      <a:cxn ang="T9">
                        <a:pos x="T2" y="T3"/>
                      </a:cxn>
                      <a:cxn ang="T10">
                        <a:pos x="T4" y="T5"/>
                      </a:cxn>
                      <a:cxn ang="T11">
                        <a:pos x="T6" y="T7"/>
                      </a:cxn>
                    </a:cxnLst>
                    <a:rect l="T12" t="T13" r="T14" b="T15"/>
                    <a:pathLst>
                      <a:path w="21600" h="21600">
                        <a:moveTo>
                          <a:pt x="0" y="0"/>
                        </a:moveTo>
                        <a:lnTo>
                          <a:pt x="1931" y="21600"/>
                        </a:lnTo>
                        <a:lnTo>
                          <a:pt x="19669" y="21600"/>
                        </a:lnTo>
                        <a:lnTo>
                          <a:pt x="21600" y="0"/>
                        </a:lnTo>
                        <a:close/>
                      </a:path>
                    </a:pathLst>
                  </a:custGeom>
                  <a:solidFill>
                    <a:srgbClr val="5F5F5F"/>
                  </a:solidFill>
                  <a:ln w="12700">
                    <a:solidFill>
                      <a:srgbClr val="292929"/>
                    </a:solidFill>
                    <a:miter lim="800000"/>
                    <a:headEnd/>
                    <a:tailEnd/>
                  </a:ln>
                </p:spPr>
                <p:txBody>
                  <a:bodyPr wrap="none" anchor="ctr"/>
                  <a:lstStyle/>
                  <a:p>
                    <a:endParaRPr lang="zh-CN" altLang="en-US"/>
                  </a:p>
                </p:txBody>
              </p:sp>
              <p:sp>
                <p:nvSpPr>
                  <p:cNvPr id="453696" name="Rectangle 44"/>
                  <p:cNvSpPr>
                    <a:spLocks noChangeArrowheads="1"/>
                  </p:cNvSpPr>
                  <p:nvPr/>
                </p:nvSpPr>
                <p:spPr bwMode="auto">
                  <a:xfrm flipV="1">
                    <a:off x="2208" y="2956"/>
                    <a:ext cx="1392" cy="85"/>
                  </a:xfrm>
                  <a:prstGeom prst="rect">
                    <a:avLst/>
                  </a:prstGeom>
                  <a:solidFill>
                    <a:srgbClr val="008000"/>
                  </a:solidFill>
                  <a:ln w="12700">
                    <a:solidFill>
                      <a:srgbClr val="292929"/>
                    </a:solidFill>
                    <a:miter lim="800000"/>
                    <a:headEnd/>
                    <a:tailEnd/>
                  </a:ln>
                </p:spPr>
                <p:txBody>
                  <a:bodyPr wrap="none" anchor="ctr"/>
                  <a:lstStyle/>
                  <a:p>
                    <a:endParaRPr lang="zh-CN" altLang="en-US"/>
                  </a:p>
                </p:txBody>
              </p:sp>
            </p:grpSp>
            <p:sp>
              <p:nvSpPr>
                <p:cNvPr id="453686" name="Oval 45"/>
                <p:cNvSpPr>
                  <a:spLocks noChangeArrowheads="1"/>
                </p:cNvSpPr>
                <p:nvPr/>
              </p:nvSpPr>
              <p:spPr bwMode="auto">
                <a:xfrm flipV="1">
                  <a:off x="4180" y="3051"/>
                  <a:ext cx="93"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687" name="Oval 46"/>
                <p:cNvSpPr>
                  <a:spLocks noChangeArrowheads="1"/>
                </p:cNvSpPr>
                <p:nvPr/>
              </p:nvSpPr>
              <p:spPr bwMode="auto">
                <a:xfrm flipV="1">
                  <a:off x="4319" y="3051"/>
                  <a:ext cx="93"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688" name="Oval 47"/>
                <p:cNvSpPr>
                  <a:spLocks noChangeArrowheads="1"/>
                </p:cNvSpPr>
                <p:nvPr/>
              </p:nvSpPr>
              <p:spPr bwMode="auto">
                <a:xfrm flipV="1">
                  <a:off x="4459" y="3051"/>
                  <a:ext cx="92"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689" name="Oval 48"/>
                <p:cNvSpPr>
                  <a:spLocks noChangeArrowheads="1"/>
                </p:cNvSpPr>
                <p:nvPr/>
              </p:nvSpPr>
              <p:spPr bwMode="auto">
                <a:xfrm flipV="1">
                  <a:off x="4600" y="3051"/>
                  <a:ext cx="94"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690" name="Oval 49"/>
                <p:cNvSpPr>
                  <a:spLocks noChangeArrowheads="1"/>
                </p:cNvSpPr>
                <p:nvPr/>
              </p:nvSpPr>
              <p:spPr bwMode="auto">
                <a:xfrm flipV="1">
                  <a:off x="4737" y="3048"/>
                  <a:ext cx="93"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691" name="Oval 50"/>
                <p:cNvSpPr>
                  <a:spLocks noChangeArrowheads="1"/>
                </p:cNvSpPr>
                <p:nvPr/>
              </p:nvSpPr>
              <p:spPr bwMode="auto">
                <a:xfrm flipV="1">
                  <a:off x="4872" y="3052"/>
                  <a:ext cx="93"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692" name="Oval 51"/>
                <p:cNvSpPr>
                  <a:spLocks noChangeArrowheads="1"/>
                </p:cNvSpPr>
                <p:nvPr/>
              </p:nvSpPr>
              <p:spPr bwMode="auto">
                <a:xfrm flipV="1">
                  <a:off x="5014" y="3051"/>
                  <a:ext cx="93"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693" name="Oval 52"/>
                <p:cNvSpPr>
                  <a:spLocks noChangeArrowheads="1"/>
                </p:cNvSpPr>
                <p:nvPr/>
              </p:nvSpPr>
              <p:spPr bwMode="auto">
                <a:xfrm flipV="1">
                  <a:off x="5141" y="3051"/>
                  <a:ext cx="94"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453694" name="Oval 53"/>
                <p:cNvSpPr>
                  <a:spLocks noChangeArrowheads="1"/>
                </p:cNvSpPr>
                <p:nvPr/>
              </p:nvSpPr>
              <p:spPr bwMode="auto">
                <a:xfrm flipV="1">
                  <a:off x="5284" y="3051"/>
                  <a:ext cx="93" cy="85"/>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p:spPr>
              <p:txBody>
                <a:bodyPr wrap="none" anchor="ctr"/>
                <a:lstStyle/>
                <a:p>
                  <a:endParaRPr lang="zh-CN" altLang="en-US"/>
                </a:p>
              </p:txBody>
            </p:sp>
          </p:grpSp>
          <p:sp>
            <p:nvSpPr>
              <p:cNvPr id="453677" name="Rectangle 54"/>
              <p:cNvSpPr>
                <a:spLocks noChangeArrowheads="1"/>
              </p:cNvSpPr>
              <p:nvPr/>
            </p:nvSpPr>
            <p:spPr bwMode="auto">
              <a:xfrm>
                <a:off x="480" y="1584"/>
                <a:ext cx="1440" cy="19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453678" name="Rectangle 55"/>
              <p:cNvSpPr>
                <a:spLocks noChangeArrowheads="1"/>
              </p:cNvSpPr>
              <p:nvPr/>
            </p:nvSpPr>
            <p:spPr bwMode="auto">
              <a:xfrm>
                <a:off x="480" y="2832"/>
                <a:ext cx="1440" cy="192"/>
              </a:xfrm>
              <a:prstGeom prst="rect">
                <a:avLst/>
              </a:prstGeom>
              <a:solidFill>
                <a:srgbClr val="663300"/>
              </a:solidFill>
              <a:ln w="9525">
                <a:solidFill>
                  <a:schemeClr val="tx1"/>
                </a:solidFill>
                <a:miter lim="800000"/>
                <a:headEnd/>
                <a:tailEnd/>
              </a:ln>
            </p:spPr>
            <p:txBody>
              <a:bodyPr wrap="none" anchor="ctr"/>
              <a:lstStyle/>
              <a:p>
                <a:endParaRPr lang="zh-CN" altLang="en-US"/>
              </a:p>
            </p:txBody>
          </p:sp>
          <p:sp>
            <p:nvSpPr>
              <p:cNvPr id="453679" name="Rectangle 56"/>
              <p:cNvSpPr>
                <a:spLocks noChangeArrowheads="1"/>
              </p:cNvSpPr>
              <p:nvPr/>
            </p:nvSpPr>
            <p:spPr bwMode="auto">
              <a:xfrm>
                <a:off x="864" y="1488"/>
                <a:ext cx="96" cy="528"/>
              </a:xfrm>
              <a:prstGeom prst="rect">
                <a:avLst/>
              </a:prstGeom>
              <a:solidFill>
                <a:srgbClr val="663300"/>
              </a:solidFill>
              <a:ln w="9525">
                <a:solidFill>
                  <a:schemeClr val="tx1"/>
                </a:solidFill>
                <a:miter lim="800000"/>
                <a:headEnd/>
                <a:tailEnd/>
              </a:ln>
            </p:spPr>
            <p:txBody>
              <a:bodyPr wrap="none" anchor="ctr"/>
              <a:lstStyle/>
              <a:p>
                <a:endParaRPr lang="zh-CN" altLang="en-US"/>
              </a:p>
            </p:txBody>
          </p:sp>
          <p:sp>
            <p:nvSpPr>
              <p:cNvPr id="453680" name="Rectangle 57"/>
              <p:cNvSpPr>
                <a:spLocks noChangeArrowheads="1"/>
              </p:cNvSpPr>
              <p:nvPr/>
            </p:nvSpPr>
            <p:spPr bwMode="auto">
              <a:xfrm>
                <a:off x="1392" y="1488"/>
                <a:ext cx="96" cy="528"/>
              </a:xfrm>
              <a:prstGeom prst="rect">
                <a:avLst/>
              </a:prstGeom>
              <a:solidFill>
                <a:srgbClr val="663300"/>
              </a:solidFill>
              <a:ln w="9525">
                <a:solidFill>
                  <a:schemeClr val="tx1"/>
                </a:solidFill>
                <a:miter lim="800000"/>
                <a:headEnd/>
                <a:tailEnd/>
              </a:ln>
            </p:spPr>
            <p:txBody>
              <a:bodyPr wrap="none" anchor="ctr"/>
              <a:lstStyle/>
              <a:p>
                <a:endParaRPr lang="zh-CN" altLang="en-US"/>
              </a:p>
            </p:txBody>
          </p:sp>
          <p:sp>
            <p:nvSpPr>
              <p:cNvPr id="453681" name="Rectangle 58"/>
              <p:cNvSpPr>
                <a:spLocks noChangeArrowheads="1"/>
              </p:cNvSpPr>
              <p:nvPr/>
            </p:nvSpPr>
            <p:spPr bwMode="auto">
              <a:xfrm>
                <a:off x="816" y="1584"/>
                <a:ext cx="48" cy="192"/>
              </a:xfrm>
              <a:prstGeom prst="rect">
                <a:avLst/>
              </a:prstGeom>
              <a:solidFill>
                <a:srgbClr val="FFCC00"/>
              </a:solidFill>
              <a:ln w="9525">
                <a:solidFill>
                  <a:schemeClr val="tx1"/>
                </a:solidFill>
                <a:miter lim="800000"/>
                <a:headEnd/>
                <a:tailEnd/>
              </a:ln>
            </p:spPr>
            <p:txBody>
              <a:bodyPr wrap="none" anchor="ctr"/>
              <a:lstStyle/>
              <a:p>
                <a:endParaRPr lang="zh-CN" altLang="en-US"/>
              </a:p>
            </p:txBody>
          </p:sp>
          <p:sp>
            <p:nvSpPr>
              <p:cNvPr id="453682" name="Rectangle 59"/>
              <p:cNvSpPr>
                <a:spLocks noChangeArrowheads="1"/>
              </p:cNvSpPr>
              <p:nvPr/>
            </p:nvSpPr>
            <p:spPr bwMode="auto">
              <a:xfrm>
                <a:off x="1344" y="1584"/>
                <a:ext cx="48" cy="192"/>
              </a:xfrm>
              <a:prstGeom prst="rect">
                <a:avLst/>
              </a:prstGeom>
              <a:solidFill>
                <a:srgbClr val="FFCC00"/>
              </a:solidFill>
              <a:ln w="9525">
                <a:solidFill>
                  <a:schemeClr val="tx1"/>
                </a:solidFill>
                <a:miter lim="800000"/>
                <a:headEnd/>
                <a:tailEnd/>
              </a:ln>
            </p:spPr>
            <p:txBody>
              <a:bodyPr wrap="none" anchor="ctr"/>
              <a:lstStyle/>
              <a:p>
                <a:endParaRPr lang="zh-CN" altLang="en-US"/>
              </a:p>
            </p:txBody>
          </p:sp>
          <p:sp>
            <p:nvSpPr>
              <p:cNvPr id="453683" name="Rectangle 60"/>
              <p:cNvSpPr>
                <a:spLocks noChangeArrowheads="1"/>
              </p:cNvSpPr>
              <p:nvPr/>
            </p:nvSpPr>
            <p:spPr bwMode="auto">
              <a:xfrm>
                <a:off x="1488" y="1584"/>
                <a:ext cx="48" cy="192"/>
              </a:xfrm>
              <a:prstGeom prst="rect">
                <a:avLst/>
              </a:prstGeom>
              <a:solidFill>
                <a:srgbClr val="FFCC00"/>
              </a:solidFill>
              <a:ln w="9525">
                <a:solidFill>
                  <a:schemeClr val="tx1"/>
                </a:solidFill>
                <a:miter lim="800000"/>
                <a:headEnd/>
                <a:tailEnd/>
              </a:ln>
            </p:spPr>
            <p:txBody>
              <a:bodyPr wrap="none" anchor="ctr"/>
              <a:lstStyle/>
              <a:p>
                <a:endParaRPr lang="zh-CN" altLang="en-US"/>
              </a:p>
            </p:txBody>
          </p:sp>
          <p:sp>
            <p:nvSpPr>
              <p:cNvPr id="453684" name="Rectangle 61"/>
              <p:cNvSpPr>
                <a:spLocks noChangeArrowheads="1"/>
              </p:cNvSpPr>
              <p:nvPr/>
            </p:nvSpPr>
            <p:spPr bwMode="auto">
              <a:xfrm>
                <a:off x="960" y="1584"/>
                <a:ext cx="48" cy="192"/>
              </a:xfrm>
              <a:prstGeom prst="rect">
                <a:avLst/>
              </a:prstGeom>
              <a:solidFill>
                <a:srgbClr val="FFCC00"/>
              </a:solidFill>
              <a:ln w="9525">
                <a:solidFill>
                  <a:schemeClr val="tx1"/>
                </a:solidFill>
                <a:miter lim="800000"/>
                <a:headEnd/>
                <a:tailEnd/>
              </a:ln>
            </p:spPr>
            <p:txBody>
              <a:bodyPr wrap="none" anchor="ctr"/>
              <a:lstStyle/>
              <a:p>
                <a:endParaRPr lang="zh-CN" altLang="en-US"/>
              </a:p>
            </p:txBody>
          </p:sp>
        </p:grpSp>
        <p:grpSp>
          <p:nvGrpSpPr>
            <p:cNvPr id="453638" name="Group 62"/>
            <p:cNvGrpSpPr>
              <a:grpSpLocks/>
            </p:cNvGrpSpPr>
            <p:nvPr/>
          </p:nvGrpSpPr>
          <p:grpSpPr bwMode="auto">
            <a:xfrm>
              <a:off x="1152" y="3072"/>
              <a:ext cx="3552" cy="1008"/>
              <a:chOff x="768" y="2304"/>
              <a:chExt cx="2592" cy="672"/>
            </a:xfrm>
          </p:grpSpPr>
          <p:sp>
            <p:nvSpPr>
              <p:cNvPr id="453659" name="Rectangle 63"/>
              <p:cNvSpPr>
                <a:spLocks noChangeArrowheads="1"/>
              </p:cNvSpPr>
              <p:nvPr/>
            </p:nvSpPr>
            <p:spPr bwMode="auto">
              <a:xfrm>
                <a:off x="768" y="2304"/>
                <a:ext cx="2592" cy="672"/>
              </a:xfrm>
              <a:prstGeom prst="rect">
                <a:avLst/>
              </a:prstGeom>
              <a:solidFill>
                <a:srgbClr val="009900"/>
              </a:solidFill>
              <a:ln w="9525">
                <a:solidFill>
                  <a:schemeClr val="tx1"/>
                </a:solidFill>
                <a:miter lim="800000"/>
                <a:headEnd/>
                <a:tailEnd/>
              </a:ln>
            </p:spPr>
            <p:txBody>
              <a:bodyPr wrap="none" anchor="ctr"/>
              <a:lstStyle/>
              <a:p>
                <a:endParaRPr lang="zh-CN" altLang="en-US"/>
              </a:p>
            </p:txBody>
          </p:sp>
          <p:sp>
            <p:nvSpPr>
              <p:cNvPr id="453660" name="Rectangle 64"/>
              <p:cNvSpPr>
                <a:spLocks noChangeArrowheads="1"/>
              </p:cNvSpPr>
              <p:nvPr/>
            </p:nvSpPr>
            <p:spPr bwMode="auto">
              <a:xfrm>
                <a:off x="842" y="2351"/>
                <a:ext cx="551" cy="578"/>
              </a:xfrm>
              <a:prstGeom prst="rect">
                <a:avLst/>
              </a:prstGeom>
              <a:solidFill>
                <a:srgbClr val="333300"/>
              </a:solidFill>
              <a:ln w="9525">
                <a:solidFill>
                  <a:schemeClr val="tx1"/>
                </a:solidFill>
                <a:miter lim="800000"/>
                <a:headEnd/>
                <a:tailEnd/>
              </a:ln>
            </p:spPr>
            <p:txBody>
              <a:bodyPr wrap="none" anchor="ctr"/>
              <a:lstStyle/>
              <a:p>
                <a:pPr algn="ctr"/>
                <a:r>
                  <a:rPr kumimoji="1" lang="en-US" altLang="zh-CN" sz="2800" b="1" i="0">
                    <a:solidFill>
                      <a:schemeClr val="bg1"/>
                    </a:solidFill>
                    <a:latin typeface="Arial" charset="0"/>
                    <a:ea typeface="PMingLiU" pitchFamily="18" charset="-120"/>
                  </a:rPr>
                  <a:t>ABC</a:t>
                </a:r>
                <a:endParaRPr kumimoji="1" lang="en-US" altLang="zh-CN" sz="1400" b="1" i="0">
                  <a:solidFill>
                    <a:schemeClr val="bg1"/>
                  </a:solidFill>
                  <a:latin typeface="Arial" charset="0"/>
                  <a:ea typeface="PMingLiU" pitchFamily="18" charset="-120"/>
                </a:endParaRPr>
              </a:p>
              <a:p>
                <a:pPr algn="ctr"/>
                <a:r>
                  <a:rPr kumimoji="1" lang="en-US" altLang="zh-CN" sz="1400" b="1" i="0">
                    <a:solidFill>
                      <a:schemeClr val="bg1"/>
                    </a:solidFill>
                    <a:latin typeface="Arial" charset="0"/>
                    <a:ea typeface="PMingLiU" pitchFamily="18" charset="-120"/>
                  </a:rPr>
                  <a:t>27 Dec</a:t>
                </a:r>
              </a:p>
            </p:txBody>
          </p:sp>
          <p:grpSp>
            <p:nvGrpSpPr>
              <p:cNvPr id="453661" name="Group 65"/>
              <p:cNvGrpSpPr>
                <a:grpSpLocks/>
              </p:cNvGrpSpPr>
              <p:nvPr/>
            </p:nvGrpSpPr>
            <p:grpSpPr bwMode="auto">
              <a:xfrm>
                <a:off x="1421" y="2363"/>
                <a:ext cx="1287" cy="559"/>
                <a:chOff x="1730" y="500"/>
                <a:chExt cx="2350" cy="967"/>
              </a:xfrm>
            </p:grpSpPr>
            <p:sp>
              <p:nvSpPr>
                <p:cNvPr id="453669" name="AutoShape 66"/>
                <p:cNvSpPr>
                  <a:spLocks noChangeArrowheads="1"/>
                </p:cNvSpPr>
                <p:nvPr/>
              </p:nvSpPr>
              <p:spPr bwMode="auto">
                <a:xfrm>
                  <a:off x="1730" y="500"/>
                  <a:ext cx="47" cy="965"/>
                </a:xfrm>
                <a:prstGeom prst="roundRect">
                  <a:avLst>
                    <a:gd name="adj" fmla="val 48935"/>
                  </a:avLst>
                </a:prstGeom>
                <a:solidFill>
                  <a:schemeClr val="bg1"/>
                </a:solidFill>
                <a:ln w="3175">
                  <a:solidFill>
                    <a:schemeClr val="tx1"/>
                  </a:solidFill>
                  <a:round/>
                  <a:headEnd/>
                  <a:tailEnd/>
                </a:ln>
              </p:spPr>
              <p:txBody>
                <a:bodyPr wrap="none" anchor="ctr"/>
                <a:lstStyle/>
                <a:p>
                  <a:endParaRPr lang="zh-CN" altLang="en-US"/>
                </a:p>
              </p:txBody>
            </p:sp>
            <p:sp>
              <p:nvSpPr>
                <p:cNvPr id="453670" name="AutoShape 67"/>
                <p:cNvSpPr>
                  <a:spLocks noChangeArrowheads="1"/>
                </p:cNvSpPr>
                <p:nvPr/>
              </p:nvSpPr>
              <p:spPr bwMode="auto">
                <a:xfrm>
                  <a:off x="4033" y="502"/>
                  <a:ext cx="47" cy="965"/>
                </a:xfrm>
                <a:prstGeom prst="roundRect">
                  <a:avLst>
                    <a:gd name="adj" fmla="val 44681"/>
                  </a:avLst>
                </a:prstGeom>
                <a:solidFill>
                  <a:schemeClr val="bg1"/>
                </a:solidFill>
                <a:ln w="3175">
                  <a:solidFill>
                    <a:schemeClr val="tx1"/>
                  </a:solidFill>
                  <a:round/>
                  <a:headEnd/>
                  <a:tailEnd/>
                </a:ln>
              </p:spPr>
              <p:txBody>
                <a:bodyPr wrap="none" anchor="ctr"/>
                <a:lstStyle/>
                <a:p>
                  <a:endParaRPr lang="zh-CN" altLang="en-US"/>
                </a:p>
              </p:txBody>
            </p:sp>
            <p:sp>
              <p:nvSpPr>
                <p:cNvPr id="453671" name="AutoShape 68"/>
                <p:cNvSpPr>
                  <a:spLocks noChangeArrowheads="1"/>
                </p:cNvSpPr>
                <p:nvPr/>
              </p:nvSpPr>
              <p:spPr bwMode="auto">
                <a:xfrm>
                  <a:off x="2882" y="502"/>
                  <a:ext cx="47" cy="965"/>
                </a:xfrm>
                <a:prstGeom prst="roundRect">
                  <a:avLst>
                    <a:gd name="adj" fmla="val 44681"/>
                  </a:avLst>
                </a:prstGeom>
                <a:solidFill>
                  <a:schemeClr val="bg1"/>
                </a:solidFill>
                <a:ln w="3175">
                  <a:solidFill>
                    <a:schemeClr val="tx1"/>
                  </a:solidFill>
                  <a:round/>
                  <a:headEnd/>
                  <a:tailEnd/>
                </a:ln>
              </p:spPr>
              <p:txBody>
                <a:bodyPr wrap="none" anchor="ctr"/>
                <a:lstStyle/>
                <a:p>
                  <a:endParaRPr lang="zh-CN" altLang="en-US"/>
                </a:p>
              </p:txBody>
            </p:sp>
          </p:grpSp>
          <p:sp>
            <p:nvSpPr>
              <p:cNvPr id="453662" name="Oval 69"/>
              <p:cNvSpPr>
                <a:spLocks noChangeArrowheads="1"/>
              </p:cNvSpPr>
              <p:nvPr/>
            </p:nvSpPr>
            <p:spPr bwMode="auto">
              <a:xfrm>
                <a:off x="1106" y="2316"/>
                <a:ext cx="25" cy="22"/>
              </a:xfrm>
              <a:prstGeom prst="ellipse">
                <a:avLst/>
              </a:prstGeom>
              <a:solidFill>
                <a:schemeClr val="bg1"/>
              </a:solidFill>
              <a:ln w="3175">
                <a:solidFill>
                  <a:schemeClr val="tx1"/>
                </a:solidFill>
                <a:round/>
                <a:headEnd/>
                <a:tailEnd/>
              </a:ln>
            </p:spPr>
            <p:txBody>
              <a:bodyPr wrap="none" anchor="ctr"/>
              <a:lstStyle/>
              <a:p>
                <a:endParaRPr lang="zh-CN" altLang="en-US"/>
              </a:p>
            </p:txBody>
          </p:sp>
          <p:sp>
            <p:nvSpPr>
              <p:cNvPr id="453663" name="Oval 70"/>
              <p:cNvSpPr>
                <a:spLocks noChangeArrowheads="1"/>
              </p:cNvSpPr>
              <p:nvPr/>
            </p:nvSpPr>
            <p:spPr bwMode="auto">
              <a:xfrm>
                <a:off x="1736" y="2316"/>
                <a:ext cx="26" cy="22"/>
              </a:xfrm>
              <a:prstGeom prst="ellipse">
                <a:avLst/>
              </a:prstGeom>
              <a:solidFill>
                <a:schemeClr val="bg1"/>
              </a:solidFill>
              <a:ln w="3175">
                <a:solidFill>
                  <a:schemeClr val="tx1"/>
                </a:solidFill>
                <a:round/>
                <a:headEnd/>
                <a:tailEnd/>
              </a:ln>
            </p:spPr>
            <p:txBody>
              <a:bodyPr wrap="none" anchor="ctr"/>
              <a:lstStyle/>
              <a:p>
                <a:endParaRPr lang="zh-CN" altLang="en-US"/>
              </a:p>
            </p:txBody>
          </p:sp>
          <p:sp>
            <p:nvSpPr>
              <p:cNvPr id="453664" name="Oval 71"/>
              <p:cNvSpPr>
                <a:spLocks noChangeArrowheads="1"/>
              </p:cNvSpPr>
              <p:nvPr/>
            </p:nvSpPr>
            <p:spPr bwMode="auto">
              <a:xfrm>
                <a:off x="2366" y="2316"/>
                <a:ext cx="26" cy="22"/>
              </a:xfrm>
              <a:prstGeom prst="ellipse">
                <a:avLst/>
              </a:prstGeom>
              <a:solidFill>
                <a:schemeClr val="bg1"/>
              </a:solidFill>
              <a:ln w="3175">
                <a:solidFill>
                  <a:schemeClr val="tx1"/>
                </a:solidFill>
                <a:round/>
                <a:headEnd/>
                <a:tailEnd/>
              </a:ln>
            </p:spPr>
            <p:txBody>
              <a:bodyPr wrap="none" anchor="ctr"/>
              <a:lstStyle/>
              <a:p>
                <a:endParaRPr lang="zh-CN" altLang="en-US"/>
              </a:p>
            </p:txBody>
          </p:sp>
          <p:sp>
            <p:nvSpPr>
              <p:cNvPr id="453665" name="Oval 72"/>
              <p:cNvSpPr>
                <a:spLocks noChangeArrowheads="1"/>
              </p:cNvSpPr>
              <p:nvPr/>
            </p:nvSpPr>
            <p:spPr bwMode="auto">
              <a:xfrm>
                <a:off x="2997" y="2316"/>
                <a:ext cx="26" cy="22"/>
              </a:xfrm>
              <a:prstGeom prst="ellipse">
                <a:avLst/>
              </a:prstGeom>
              <a:solidFill>
                <a:schemeClr val="bg1"/>
              </a:solidFill>
              <a:ln w="3175">
                <a:solidFill>
                  <a:schemeClr val="tx1"/>
                </a:solidFill>
                <a:round/>
                <a:headEnd/>
                <a:tailEnd/>
              </a:ln>
            </p:spPr>
            <p:txBody>
              <a:bodyPr wrap="none" anchor="ctr"/>
              <a:lstStyle/>
              <a:p>
                <a:endParaRPr lang="zh-CN" altLang="en-US"/>
              </a:p>
            </p:txBody>
          </p:sp>
          <p:sp>
            <p:nvSpPr>
              <p:cNvPr id="453666" name="Rectangle 73"/>
              <p:cNvSpPr>
                <a:spLocks noChangeArrowheads="1"/>
              </p:cNvSpPr>
              <p:nvPr/>
            </p:nvSpPr>
            <p:spPr bwMode="auto">
              <a:xfrm>
                <a:off x="1472" y="2350"/>
                <a:ext cx="551" cy="578"/>
              </a:xfrm>
              <a:prstGeom prst="rect">
                <a:avLst/>
              </a:prstGeom>
              <a:solidFill>
                <a:srgbClr val="333300"/>
              </a:solidFill>
              <a:ln w="9525">
                <a:solidFill>
                  <a:schemeClr val="tx1"/>
                </a:solidFill>
                <a:miter lim="800000"/>
                <a:headEnd/>
                <a:tailEnd/>
              </a:ln>
            </p:spPr>
            <p:txBody>
              <a:bodyPr wrap="none" anchor="ctr"/>
              <a:lstStyle/>
              <a:p>
                <a:pPr algn="ctr"/>
                <a:r>
                  <a:rPr kumimoji="1" lang="en-US" altLang="zh-CN" sz="2800" b="1" i="0">
                    <a:solidFill>
                      <a:schemeClr val="bg1"/>
                    </a:solidFill>
                    <a:latin typeface="Arial" charset="0"/>
                    <a:ea typeface="PMingLiU" pitchFamily="18" charset="-120"/>
                  </a:rPr>
                  <a:t>ABC</a:t>
                </a:r>
                <a:endParaRPr kumimoji="1" lang="en-US" altLang="zh-CN" sz="1400" b="1" i="0">
                  <a:solidFill>
                    <a:schemeClr val="bg1"/>
                  </a:solidFill>
                  <a:latin typeface="Arial" charset="0"/>
                  <a:ea typeface="PMingLiU" pitchFamily="18" charset="-120"/>
                </a:endParaRPr>
              </a:p>
              <a:p>
                <a:pPr algn="ctr"/>
                <a:r>
                  <a:rPr kumimoji="1" lang="en-US" altLang="zh-CN" sz="1400" b="1" i="0">
                    <a:solidFill>
                      <a:schemeClr val="bg1"/>
                    </a:solidFill>
                    <a:latin typeface="Arial" charset="0"/>
                    <a:ea typeface="PMingLiU" pitchFamily="18" charset="-120"/>
                  </a:rPr>
                  <a:t>27 Dec</a:t>
                </a:r>
              </a:p>
            </p:txBody>
          </p:sp>
          <p:sp>
            <p:nvSpPr>
              <p:cNvPr id="453667" name="Rectangle 74"/>
              <p:cNvSpPr>
                <a:spLocks noChangeArrowheads="1"/>
              </p:cNvSpPr>
              <p:nvPr/>
            </p:nvSpPr>
            <p:spPr bwMode="auto">
              <a:xfrm>
                <a:off x="2113" y="2352"/>
                <a:ext cx="551" cy="578"/>
              </a:xfrm>
              <a:prstGeom prst="rect">
                <a:avLst/>
              </a:prstGeom>
              <a:solidFill>
                <a:srgbClr val="333300"/>
              </a:solidFill>
              <a:ln w="9525">
                <a:solidFill>
                  <a:schemeClr val="tx1"/>
                </a:solidFill>
                <a:miter lim="800000"/>
                <a:headEnd/>
                <a:tailEnd/>
              </a:ln>
            </p:spPr>
            <p:txBody>
              <a:bodyPr wrap="none" anchor="ctr"/>
              <a:lstStyle/>
              <a:p>
                <a:pPr algn="ctr"/>
                <a:r>
                  <a:rPr kumimoji="1" lang="en-US" altLang="zh-CN" sz="2800" b="1" i="0">
                    <a:solidFill>
                      <a:schemeClr val="bg1"/>
                    </a:solidFill>
                    <a:latin typeface="Arial" charset="0"/>
                    <a:ea typeface="PMingLiU" pitchFamily="18" charset="-120"/>
                  </a:rPr>
                  <a:t>ABC</a:t>
                </a:r>
                <a:endParaRPr kumimoji="1" lang="en-US" altLang="zh-CN" sz="1400" b="1" i="0">
                  <a:solidFill>
                    <a:schemeClr val="bg1"/>
                  </a:solidFill>
                  <a:latin typeface="Arial" charset="0"/>
                  <a:ea typeface="PMingLiU" pitchFamily="18" charset="-120"/>
                </a:endParaRPr>
              </a:p>
              <a:p>
                <a:pPr algn="ctr"/>
                <a:r>
                  <a:rPr kumimoji="1" lang="en-US" altLang="zh-CN" sz="1400" b="1" i="0">
                    <a:solidFill>
                      <a:schemeClr val="bg1"/>
                    </a:solidFill>
                    <a:latin typeface="Arial" charset="0"/>
                    <a:ea typeface="PMingLiU" pitchFamily="18" charset="-120"/>
                  </a:rPr>
                  <a:t>27 Dec</a:t>
                </a:r>
              </a:p>
            </p:txBody>
          </p:sp>
          <p:sp>
            <p:nvSpPr>
              <p:cNvPr id="453668" name="Rectangle 75"/>
              <p:cNvSpPr>
                <a:spLocks noChangeArrowheads="1"/>
              </p:cNvSpPr>
              <p:nvPr/>
            </p:nvSpPr>
            <p:spPr bwMode="auto">
              <a:xfrm>
                <a:off x="2737" y="2352"/>
                <a:ext cx="551" cy="578"/>
              </a:xfrm>
              <a:prstGeom prst="rect">
                <a:avLst/>
              </a:prstGeom>
              <a:solidFill>
                <a:srgbClr val="333300"/>
              </a:solidFill>
              <a:ln w="9525">
                <a:solidFill>
                  <a:schemeClr val="tx1"/>
                </a:solidFill>
                <a:miter lim="800000"/>
                <a:headEnd/>
                <a:tailEnd/>
              </a:ln>
            </p:spPr>
            <p:txBody>
              <a:bodyPr wrap="none" anchor="ctr"/>
              <a:lstStyle/>
              <a:p>
                <a:pPr algn="ctr"/>
                <a:r>
                  <a:rPr kumimoji="1" lang="en-US" altLang="zh-CN" sz="2800" b="1" i="0">
                    <a:solidFill>
                      <a:schemeClr val="bg1"/>
                    </a:solidFill>
                    <a:latin typeface="Arial" charset="0"/>
                    <a:ea typeface="PMingLiU" pitchFamily="18" charset="-120"/>
                  </a:rPr>
                  <a:t>ABC</a:t>
                </a:r>
                <a:endParaRPr kumimoji="1" lang="en-US" altLang="zh-CN" sz="1400" b="1" i="0">
                  <a:solidFill>
                    <a:schemeClr val="bg1"/>
                  </a:solidFill>
                  <a:latin typeface="Arial" charset="0"/>
                  <a:ea typeface="PMingLiU" pitchFamily="18" charset="-120"/>
                </a:endParaRPr>
              </a:p>
              <a:p>
                <a:pPr algn="ctr"/>
                <a:r>
                  <a:rPr kumimoji="1" lang="en-US" altLang="zh-CN" sz="1400" b="1" i="0">
                    <a:solidFill>
                      <a:schemeClr val="bg1"/>
                    </a:solidFill>
                    <a:latin typeface="Arial" charset="0"/>
                    <a:ea typeface="PMingLiU" pitchFamily="18" charset="-120"/>
                  </a:rPr>
                  <a:t>27 Dec</a:t>
                </a:r>
              </a:p>
            </p:txBody>
          </p:sp>
        </p:grpSp>
        <p:sp>
          <p:nvSpPr>
            <p:cNvPr id="453639" name="Line 76"/>
            <p:cNvSpPr>
              <a:spLocks noChangeShapeType="1"/>
            </p:cNvSpPr>
            <p:nvPr/>
          </p:nvSpPr>
          <p:spPr bwMode="auto">
            <a:xfrm>
              <a:off x="1240" y="3144"/>
              <a:ext cx="0" cy="864"/>
            </a:xfrm>
            <a:prstGeom prst="line">
              <a:avLst/>
            </a:prstGeom>
            <a:noFill/>
            <a:ln w="38100">
              <a:solidFill>
                <a:schemeClr val="bg1"/>
              </a:solidFill>
              <a:round/>
              <a:headEnd/>
              <a:tailEnd/>
            </a:ln>
          </p:spPr>
          <p:txBody>
            <a:bodyPr wrap="none" anchor="ctr"/>
            <a:lstStyle/>
            <a:p>
              <a:endParaRPr lang="zh-CN" altLang="en-US"/>
            </a:p>
          </p:txBody>
        </p:sp>
        <p:sp>
          <p:nvSpPr>
            <p:cNvPr id="453640" name="Line 77"/>
            <p:cNvSpPr>
              <a:spLocks noChangeShapeType="1"/>
            </p:cNvSpPr>
            <p:nvPr/>
          </p:nvSpPr>
          <p:spPr bwMode="auto">
            <a:xfrm>
              <a:off x="1230" y="4008"/>
              <a:ext cx="789" cy="0"/>
            </a:xfrm>
            <a:prstGeom prst="line">
              <a:avLst/>
            </a:prstGeom>
            <a:noFill/>
            <a:ln w="38100">
              <a:solidFill>
                <a:schemeClr val="bg1"/>
              </a:solidFill>
              <a:round/>
              <a:headEnd/>
              <a:tailEnd/>
            </a:ln>
          </p:spPr>
          <p:txBody>
            <a:bodyPr wrap="none" anchor="ctr"/>
            <a:lstStyle/>
            <a:p>
              <a:endParaRPr lang="zh-CN" altLang="en-US"/>
            </a:p>
          </p:txBody>
        </p:sp>
        <p:sp>
          <p:nvSpPr>
            <p:cNvPr id="453641" name="AutoShape 78"/>
            <p:cNvSpPr>
              <a:spLocks noChangeArrowheads="1"/>
            </p:cNvSpPr>
            <p:nvPr/>
          </p:nvSpPr>
          <p:spPr bwMode="auto">
            <a:xfrm rot="3960818">
              <a:off x="1896" y="2712"/>
              <a:ext cx="288" cy="240"/>
            </a:xfrm>
            <a:custGeom>
              <a:avLst/>
              <a:gdLst>
                <a:gd name="T0" fmla="*/ 2 w 21600"/>
                <a:gd name="T1" fmla="*/ 0 h 21600"/>
                <a:gd name="T2" fmla="*/ 0 w 21600"/>
                <a:gd name="T3" fmla="*/ 1 h 21600"/>
                <a:gd name="T4" fmla="*/ 2 w 21600"/>
                <a:gd name="T5" fmla="*/ 1 h 21600"/>
                <a:gd name="T6" fmla="*/ 4 w 21600"/>
                <a:gd name="T7" fmla="*/ 1 h 21600"/>
                <a:gd name="T8" fmla="*/ 3 w 21600"/>
                <a:gd name="T9" fmla="*/ 2 h 21600"/>
                <a:gd name="T10" fmla="*/ 2 w 21600"/>
                <a:gd name="T11" fmla="*/ 1 h 21600"/>
                <a:gd name="T12" fmla="*/ 0 60000 65536"/>
                <a:gd name="T13" fmla="*/ 0 60000 65536"/>
                <a:gd name="T14" fmla="*/ 0 60000 65536"/>
                <a:gd name="T15" fmla="*/ 0 60000 65536"/>
                <a:gd name="T16" fmla="*/ 0 60000 65536"/>
                <a:gd name="T17" fmla="*/ 0 60000 65536"/>
                <a:gd name="T18" fmla="*/ 3150 w 21600"/>
                <a:gd name="T19" fmla="*/ 3150 h 21600"/>
                <a:gd name="T20" fmla="*/ 18450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2"/>
            </a:solidFill>
            <a:ln w="9525">
              <a:solidFill>
                <a:schemeClr val="tx1"/>
              </a:solidFill>
              <a:miter lim="800000"/>
              <a:headEnd/>
              <a:tailEnd/>
            </a:ln>
          </p:spPr>
          <p:txBody>
            <a:bodyPr wrap="none" anchor="ctr"/>
            <a:lstStyle/>
            <a:p>
              <a:endParaRPr lang="zh-CN" altLang="en-US"/>
            </a:p>
          </p:txBody>
        </p:sp>
        <p:sp>
          <p:nvSpPr>
            <p:cNvPr id="453642" name="Rectangle 79"/>
            <p:cNvSpPr>
              <a:spLocks noChangeArrowheads="1"/>
            </p:cNvSpPr>
            <p:nvPr/>
          </p:nvSpPr>
          <p:spPr bwMode="auto">
            <a:xfrm>
              <a:off x="3921" y="2640"/>
              <a:ext cx="48" cy="144"/>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453643" name="AutoShape 80"/>
            <p:cNvSpPr>
              <a:spLocks noChangeArrowheads="1"/>
            </p:cNvSpPr>
            <p:nvPr/>
          </p:nvSpPr>
          <p:spPr bwMode="auto">
            <a:xfrm>
              <a:off x="3753" y="2397"/>
              <a:ext cx="384" cy="286"/>
            </a:xfrm>
            <a:prstGeom prst="roundRect">
              <a:avLst>
                <a:gd name="adj" fmla="val 16667"/>
              </a:avLst>
            </a:prstGeom>
            <a:solidFill>
              <a:srgbClr val="333333"/>
            </a:solidFill>
            <a:ln w="9525">
              <a:solidFill>
                <a:schemeClr val="tx1"/>
              </a:solidFill>
              <a:round/>
              <a:headEnd/>
              <a:tailEnd/>
            </a:ln>
          </p:spPr>
          <p:txBody>
            <a:bodyPr wrap="none" anchor="ctr"/>
            <a:lstStyle/>
            <a:p>
              <a:endParaRPr lang="zh-CN" altLang="en-US"/>
            </a:p>
          </p:txBody>
        </p:sp>
        <p:grpSp>
          <p:nvGrpSpPr>
            <p:cNvPr id="453644" name="Group 81"/>
            <p:cNvGrpSpPr>
              <a:grpSpLocks/>
            </p:cNvGrpSpPr>
            <p:nvPr/>
          </p:nvGrpSpPr>
          <p:grpSpPr bwMode="auto">
            <a:xfrm>
              <a:off x="3912" y="2784"/>
              <a:ext cx="72" cy="384"/>
              <a:chOff x="4368" y="1632"/>
              <a:chExt cx="432" cy="816"/>
            </a:xfrm>
          </p:grpSpPr>
          <p:sp>
            <p:nvSpPr>
              <p:cNvPr id="453654" name="Rectangle 82" descr="Granite"/>
              <p:cNvSpPr>
                <a:spLocks noChangeArrowheads="1"/>
              </p:cNvSpPr>
              <p:nvPr/>
            </p:nvSpPr>
            <p:spPr bwMode="auto">
              <a:xfrm>
                <a:off x="4368" y="1632"/>
                <a:ext cx="432" cy="816"/>
              </a:xfrm>
              <a:prstGeom prst="rect">
                <a:avLst/>
              </a:prstGeom>
              <a:blipFill dpi="0" rotWithShape="0">
                <a:blip r:embed="rId2"/>
                <a:srcRect/>
                <a:tile tx="0" ty="0" sx="100000" sy="100000" flip="none" algn="tl"/>
              </a:blipFill>
              <a:ln w="9525">
                <a:solidFill>
                  <a:schemeClr val="tx1"/>
                </a:solidFill>
                <a:miter lim="800000"/>
                <a:headEnd/>
                <a:tailEnd/>
              </a:ln>
            </p:spPr>
            <p:txBody>
              <a:bodyPr wrap="none" anchor="ctr"/>
              <a:lstStyle/>
              <a:p>
                <a:endParaRPr lang="zh-CN" altLang="en-US"/>
              </a:p>
            </p:txBody>
          </p:sp>
          <p:sp>
            <p:nvSpPr>
              <p:cNvPr id="453655" name="Line 83" descr="Granite"/>
              <p:cNvSpPr>
                <a:spLocks noChangeShapeType="1"/>
              </p:cNvSpPr>
              <p:nvPr/>
            </p:nvSpPr>
            <p:spPr bwMode="auto">
              <a:xfrm>
                <a:off x="4368" y="2112"/>
                <a:ext cx="336" cy="336"/>
              </a:xfrm>
              <a:prstGeom prst="line">
                <a:avLst/>
              </a:prstGeom>
              <a:noFill/>
              <a:ln w="9525">
                <a:solidFill>
                  <a:schemeClr val="tx1"/>
                </a:solidFill>
                <a:round/>
                <a:headEnd/>
                <a:tailEnd/>
              </a:ln>
            </p:spPr>
            <p:txBody>
              <a:bodyPr wrap="none" anchor="ctr"/>
              <a:lstStyle/>
              <a:p>
                <a:endParaRPr lang="zh-CN" altLang="en-US"/>
              </a:p>
            </p:txBody>
          </p:sp>
          <p:sp>
            <p:nvSpPr>
              <p:cNvPr id="453656" name="Line 84" descr="Granite"/>
              <p:cNvSpPr>
                <a:spLocks noChangeShapeType="1"/>
              </p:cNvSpPr>
              <p:nvPr/>
            </p:nvSpPr>
            <p:spPr bwMode="auto">
              <a:xfrm>
                <a:off x="4368" y="1920"/>
                <a:ext cx="432" cy="432"/>
              </a:xfrm>
              <a:prstGeom prst="line">
                <a:avLst/>
              </a:prstGeom>
              <a:noFill/>
              <a:ln w="9525">
                <a:solidFill>
                  <a:schemeClr val="tx1"/>
                </a:solidFill>
                <a:round/>
                <a:headEnd/>
                <a:tailEnd/>
              </a:ln>
            </p:spPr>
            <p:txBody>
              <a:bodyPr wrap="none" anchor="ctr"/>
              <a:lstStyle/>
              <a:p>
                <a:endParaRPr lang="zh-CN" altLang="en-US"/>
              </a:p>
            </p:txBody>
          </p:sp>
          <p:sp>
            <p:nvSpPr>
              <p:cNvPr id="453657" name="Line 85" descr="Granite"/>
              <p:cNvSpPr>
                <a:spLocks noChangeShapeType="1"/>
              </p:cNvSpPr>
              <p:nvPr/>
            </p:nvSpPr>
            <p:spPr bwMode="auto">
              <a:xfrm>
                <a:off x="4368" y="1728"/>
                <a:ext cx="432" cy="432"/>
              </a:xfrm>
              <a:prstGeom prst="line">
                <a:avLst/>
              </a:prstGeom>
              <a:noFill/>
              <a:ln w="9525">
                <a:solidFill>
                  <a:schemeClr val="tx1"/>
                </a:solidFill>
                <a:round/>
                <a:headEnd/>
                <a:tailEnd/>
              </a:ln>
            </p:spPr>
            <p:txBody>
              <a:bodyPr wrap="none" anchor="ctr"/>
              <a:lstStyle/>
              <a:p>
                <a:endParaRPr lang="zh-CN" altLang="en-US"/>
              </a:p>
            </p:txBody>
          </p:sp>
          <p:sp>
            <p:nvSpPr>
              <p:cNvPr id="453658" name="Line 86" descr="Granite"/>
              <p:cNvSpPr>
                <a:spLocks noChangeShapeType="1"/>
              </p:cNvSpPr>
              <p:nvPr/>
            </p:nvSpPr>
            <p:spPr bwMode="auto">
              <a:xfrm>
                <a:off x="4464" y="1632"/>
                <a:ext cx="336" cy="336"/>
              </a:xfrm>
              <a:prstGeom prst="line">
                <a:avLst/>
              </a:prstGeom>
              <a:noFill/>
              <a:ln w="9525">
                <a:solidFill>
                  <a:schemeClr val="tx1"/>
                </a:solidFill>
                <a:round/>
                <a:headEnd/>
                <a:tailEnd/>
              </a:ln>
            </p:spPr>
            <p:txBody>
              <a:bodyPr wrap="none" anchor="ctr"/>
              <a:lstStyle/>
              <a:p>
                <a:endParaRPr lang="zh-CN" altLang="en-US"/>
              </a:p>
            </p:txBody>
          </p:sp>
        </p:grpSp>
        <p:sp>
          <p:nvSpPr>
            <p:cNvPr id="349271" name="Text Box 87"/>
            <p:cNvSpPr txBox="1">
              <a:spLocks noChangeArrowheads="1"/>
            </p:cNvSpPr>
            <p:nvPr/>
          </p:nvSpPr>
          <p:spPr bwMode="auto">
            <a:xfrm>
              <a:off x="1587" y="877"/>
              <a:ext cx="413" cy="173"/>
            </a:xfrm>
            <a:prstGeom prst="rect">
              <a:avLst/>
            </a:prstGeom>
            <a:noFill/>
            <a:ln w="38100">
              <a:noFill/>
              <a:miter lim="800000"/>
              <a:headEnd/>
              <a:tailEnd/>
            </a:ln>
            <a:effectLst/>
          </p:spPr>
          <p:txBody>
            <a:bodyPr wrap="none">
              <a:spAutoFit/>
            </a:bodyPr>
            <a:lstStyle/>
            <a:p>
              <a:pPr algn="ctr">
                <a:defRPr/>
              </a:pPr>
              <a:r>
                <a:rPr kumimoji="1" lang="en-US" altLang="zh-CN" sz="1200" b="1" i="0">
                  <a:solidFill>
                    <a:schemeClr val="bg1"/>
                  </a:solidFill>
                  <a:effectLst>
                    <a:outerShdw blurRad="38100" dist="38100" dir="2700000" algn="tl">
                      <a:srgbClr val="C0C0C0"/>
                    </a:outerShdw>
                  </a:effectLst>
                  <a:latin typeface="Tahoma" pitchFamily="34" charset="0"/>
                  <a:ea typeface="PMingLiU" pitchFamily="18" charset="-120"/>
                </a:rPr>
                <a:t>Punch</a:t>
              </a:r>
            </a:p>
          </p:txBody>
        </p:sp>
        <p:sp>
          <p:nvSpPr>
            <p:cNvPr id="453646" name="Oval 88"/>
            <p:cNvSpPr>
              <a:spLocks noChangeArrowheads="1"/>
            </p:cNvSpPr>
            <p:nvPr/>
          </p:nvSpPr>
          <p:spPr bwMode="auto">
            <a:xfrm>
              <a:off x="1568" y="2771"/>
              <a:ext cx="377" cy="373"/>
            </a:xfrm>
            <a:prstGeom prst="ellipse">
              <a:avLst/>
            </a:prstGeom>
            <a:solidFill>
              <a:srgbClr val="C0C0C0"/>
            </a:solidFill>
            <a:ln w="9525">
              <a:solidFill>
                <a:schemeClr val="tx1"/>
              </a:solidFill>
              <a:round/>
              <a:headEnd/>
              <a:tailEnd/>
            </a:ln>
          </p:spPr>
          <p:txBody>
            <a:bodyPr wrap="none" anchor="ctr"/>
            <a:lstStyle/>
            <a:p>
              <a:endParaRPr lang="zh-CN" altLang="en-US"/>
            </a:p>
          </p:txBody>
        </p:sp>
        <p:sp>
          <p:nvSpPr>
            <p:cNvPr id="453647" name="Oval 89"/>
            <p:cNvSpPr>
              <a:spLocks noChangeArrowheads="1"/>
            </p:cNvSpPr>
            <p:nvPr/>
          </p:nvSpPr>
          <p:spPr bwMode="auto">
            <a:xfrm>
              <a:off x="1643" y="2845"/>
              <a:ext cx="239" cy="234"/>
            </a:xfrm>
            <a:prstGeom prst="ellipse">
              <a:avLst/>
            </a:prstGeom>
            <a:solidFill>
              <a:schemeClr val="tx2"/>
            </a:solidFill>
            <a:ln w="9525">
              <a:solidFill>
                <a:schemeClr val="tx1"/>
              </a:solidFill>
              <a:round/>
              <a:headEnd/>
              <a:tailEnd/>
            </a:ln>
          </p:spPr>
          <p:txBody>
            <a:bodyPr wrap="none" anchor="ctr"/>
            <a:lstStyle/>
            <a:p>
              <a:endParaRPr lang="zh-CN" altLang="en-US"/>
            </a:p>
          </p:txBody>
        </p:sp>
        <p:sp>
          <p:nvSpPr>
            <p:cNvPr id="453648" name="Line 90"/>
            <p:cNvSpPr>
              <a:spLocks noChangeShapeType="1"/>
            </p:cNvSpPr>
            <p:nvPr/>
          </p:nvSpPr>
          <p:spPr bwMode="auto">
            <a:xfrm>
              <a:off x="1230" y="3151"/>
              <a:ext cx="586" cy="3"/>
            </a:xfrm>
            <a:prstGeom prst="line">
              <a:avLst/>
            </a:prstGeom>
            <a:noFill/>
            <a:ln w="38100">
              <a:solidFill>
                <a:schemeClr val="bg1"/>
              </a:solidFill>
              <a:round/>
              <a:headEnd/>
              <a:tailEnd/>
            </a:ln>
          </p:spPr>
          <p:txBody>
            <a:bodyPr wrap="none" anchor="ctr"/>
            <a:lstStyle/>
            <a:p>
              <a:endParaRPr lang="zh-CN" altLang="en-US"/>
            </a:p>
          </p:txBody>
        </p:sp>
        <p:sp>
          <p:nvSpPr>
            <p:cNvPr id="453649" name="AutoShape 91"/>
            <p:cNvSpPr>
              <a:spLocks noChangeArrowheads="1"/>
            </p:cNvSpPr>
            <p:nvPr/>
          </p:nvSpPr>
          <p:spPr bwMode="auto">
            <a:xfrm>
              <a:off x="1643" y="2472"/>
              <a:ext cx="227" cy="523"/>
            </a:xfrm>
            <a:prstGeom prst="roundRect">
              <a:avLst>
                <a:gd name="adj" fmla="val 16667"/>
              </a:avLst>
            </a:prstGeom>
            <a:solidFill>
              <a:srgbClr val="333333"/>
            </a:solidFill>
            <a:ln w="9525">
              <a:solidFill>
                <a:schemeClr val="tx1"/>
              </a:solidFill>
              <a:round/>
              <a:headEnd/>
              <a:tailEnd/>
            </a:ln>
          </p:spPr>
          <p:txBody>
            <a:bodyPr wrap="none" anchor="ctr"/>
            <a:lstStyle/>
            <a:p>
              <a:endParaRPr lang="zh-CN" altLang="en-US"/>
            </a:p>
          </p:txBody>
        </p:sp>
        <p:sp>
          <p:nvSpPr>
            <p:cNvPr id="453650" name="AutoShape 92"/>
            <p:cNvSpPr>
              <a:spLocks noChangeArrowheads="1"/>
            </p:cNvSpPr>
            <p:nvPr/>
          </p:nvSpPr>
          <p:spPr bwMode="auto">
            <a:xfrm>
              <a:off x="4032" y="2736"/>
              <a:ext cx="144" cy="288"/>
            </a:xfrm>
            <a:prstGeom prst="curvedLeftArrow">
              <a:avLst>
                <a:gd name="adj1" fmla="val 40000"/>
                <a:gd name="adj2" fmla="val 80000"/>
                <a:gd name="adj3" fmla="val 33333"/>
              </a:avLst>
            </a:prstGeom>
            <a:solidFill>
              <a:schemeClr val="accent1"/>
            </a:solidFill>
            <a:ln w="9525">
              <a:solidFill>
                <a:schemeClr val="tx1"/>
              </a:solidFill>
              <a:miter lim="800000"/>
              <a:headEnd/>
              <a:tailEnd/>
            </a:ln>
          </p:spPr>
          <p:txBody>
            <a:bodyPr wrap="none" anchor="ctr"/>
            <a:lstStyle/>
            <a:p>
              <a:endParaRPr lang="zh-CN" altLang="en-US"/>
            </a:p>
          </p:txBody>
        </p:sp>
        <p:sp>
          <p:nvSpPr>
            <p:cNvPr id="453651" name="Line 93"/>
            <p:cNvSpPr>
              <a:spLocks noChangeShapeType="1"/>
            </p:cNvSpPr>
            <p:nvPr/>
          </p:nvSpPr>
          <p:spPr bwMode="auto">
            <a:xfrm flipV="1">
              <a:off x="3990" y="3158"/>
              <a:ext cx="630" cy="1"/>
            </a:xfrm>
            <a:prstGeom prst="line">
              <a:avLst/>
            </a:prstGeom>
            <a:noFill/>
            <a:ln w="57150">
              <a:solidFill>
                <a:schemeClr val="bg1"/>
              </a:solidFill>
              <a:round/>
              <a:headEnd/>
              <a:tailEnd/>
            </a:ln>
          </p:spPr>
          <p:txBody>
            <a:bodyPr wrap="none" anchor="ctr"/>
            <a:lstStyle/>
            <a:p>
              <a:endParaRPr lang="zh-CN" altLang="en-US"/>
            </a:p>
          </p:txBody>
        </p:sp>
        <p:sp>
          <p:nvSpPr>
            <p:cNvPr id="453652" name="Line 94"/>
            <p:cNvSpPr>
              <a:spLocks noChangeShapeType="1"/>
            </p:cNvSpPr>
            <p:nvPr/>
          </p:nvSpPr>
          <p:spPr bwMode="auto">
            <a:xfrm>
              <a:off x="4608" y="3144"/>
              <a:ext cx="0" cy="864"/>
            </a:xfrm>
            <a:prstGeom prst="line">
              <a:avLst/>
            </a:prstGeom>
            <a:noFill/>
            <a:ln w="57150">
              <a:solidFill>
                <a:schemeClr val="bg1"/>
              </a:solidFill>
              <a:round/>
              <a:headEnd/>
              <a:tailEnd/>
            </a:ln>
          </p:spPr>
          <p:txBody>
            <a:bodyPr wrap="none" anchor="ctr"/>
            <a:lstStyle/>
            <a:p>
              <a:endParaRPr lang="zh-CN" altLang="en-US"/>
            </a:p>
          </p:txBody>
        </p:sp>
        <p:sp>
          <p:nvSpPr>
            <p:cNvPr id="453653" name="AutoShape 95"/>
            <p:cNvSpPr>
              <a:spLocks noChangeArrowheads="1"/>
            </p:cNvSpPr>
            <p:nvPr/>
          </p:nvSpPr>
          <p:spPr bwMode="auto">
            <a:xfrm>
              <a:off x="3504" y="1152"/>
              <a:ext cx="192" cy="384"/>
            </a:xfrm>
            <a:prstGeom prst="upDownArrow">
              <a:avLst>
                <a:gd name="adj1" fmla="val 50000"/>
                <a:gd name="adj2" fmla="val 40000"/>
              </a:avLst>
            </a:prstGeom>
            <a:solidFill>
              <a:srgbClr val="00FFFF"/>
            </a:solidFill>
            <a:ln w="9525">
              <a:solidFill>
                <a:schemeClr val="tx1"/>
              </a:solidFill>
              <a:miter lim="800000"/>
              <a:headEnd/>
              <a:tailEnd/>
            </a:ln>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657" name="Picture 2"/>
          <p:cNvPicPr>
            <a:picLocks noChangeAspect="1" noChangeArrowheads="1"/>
          </p:cNvPicPr>
          <p:nvPr/>
        </p:nvPicPr>
        <p:blipFill>
          <a:blip r:embed="rId2"/>
          <a:srcRect/>
          <a:stretch>
            <a:fillRect/>
          </a:stretch>
        </p:blipFill>
        <p:spPr bwMode="auto">
          <a:xfrm>
            <a:off x="3132138" y="1557338"/>
            <a:ext cx="3200400" cy="3167062"/>
          </a:xfrm>
          <a:prstGeom prst="rect">
            <a:avLst/>
          </a:prstGeom>
          <a:noFill/>
          <a:ln w="9525">
            <a:noFill/>
            <a:miter lim="800000"/>
            <a:headEnd/>
            <a:tailEnd/>
          </a:ln>
        </p:spPr>
      </p:pic>
      <p:sp>
        <p:nvSpPr>
          <p:cNvPr id="454658" name="Text Box 3"/>
          <p:cNvSpPr txBox="1">
            <a:spLocks noChangeArrowheads="1"/>
          </p:cNvSpPr>
          <p:nvPr/>
        </p:nvSpPr>
        <p:spPr bwMode="auto">
          <a:xfrm>
            <a:off x="898525" y="2166938"/>
            <a:ext cx="917575" cy="457200"/>
          </a:xfrm>
          <a:prstGeom prst="rect">
            <a:avLst/>
          </a:prstGeom>
          <a:noFill/>
          <a:ln w="9525">
            <a:noFill/>
            <a:miter lim="800000"/>
            <a:headEnd/>
            <a:tailEnd/>
          </a:ln>
        </p:spPr>
        <p:txBody>
          <a:bodyPr wrap="none">
            <a:spAutoFit/>
          </a:bodyPr>
          <a:lstStyle/>
          <a:p>
            <a:r>
              <a:rPr kumimoji="1" lang="en-US" altLang="zh-CN" sz="2400" i="0">
                <a:solidFill>
                  <a:schemeClr val="bg1"/>
                </a:solidFill>
                <a:latin typeface="Tahoma" pitchFamily="34" charset="0"/>
              </a:rPr>
              <a:t>PBGA</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1" name="Text Box 2"/>
          <p:cNvSpPr txBox="1">
            <a:spLocks noChangeArrowheads="1"/>
          </p:cNvSpPr>
          <p:nvPr/>
        </p:nvSpPr>
        <p:spPr bwMode="auto">
          <a:xfrm>
            <a:off x="544513" y="2568575"/>
            <a:ext cx="7494587" cy="1736725"/>
          </a:xfrm>
          <a:prstGeom prst="rect">
            <a:avLst/>
          </a:prstGeom>
          <a:noFill/>
          <a:ln w="9525">
            <a:noFill/>
            <a:miter lim="800000"/>
            <a:headEnd/>
            <a:tailEnd/>
          </a:ln>
        </p:spPr>
        <p:txBody>
          <a:bodyPr wrap="none">
            <a:spAutoFit/>
          </a:bodyPr>
          <a:lstStyle/>
          <a:p>
            <a:pPr>
              <a:buFont typeface="Wingdings" pitchFamily="2" charset="2"/>
              <a:buChar char="Ø"/>
            </a:pPr>
            <a:r>
              <a:rPr kumimoji="1" lang="zh-CN" altLang="en-US" sz="2400" i="0">
                <a:solidFill>
                  <a:srgbClr val="000099"/>
                </a:solidFill>
                <a:latin typeface="Tahoma" pitchFamily="34" charset="0"/>
              </a:rPr>
              <a:t>目的：       </a:t>
            </a:r>
            <a:r>
              <a:rPr kumimoji="1" lang="zh-CN" altLang="en-US" sz="1800" i="0">
                <a:solidFill>
                  <a:srgbClr val="000099"/>
                </a:solidFill>
                <a:latin typeface="Tahoma" pitchFamily="34" charset="0"/>
              </a:rPr>
              <a:t>确认封装后的元件的可用性，找出不良原因，提升良率</a:t>
            </a:r>
          </a:p>
          <a:p>
            <a:pPr>
              <a:buFont typeface="Wingdings" pitchFamily="2" charset="2"/>
              <a:buChar char="Ø"/>
            </a:pPr>
            <a:endParaRPr kumimoji="1" lang="zh-CN" altLang="en-US" sz="1800" i="0">
              <a:solidFill>
                <a:srgbClr val="000099"/>
              </a:solidFill>
              <a:latin typeface="Tahoma" pitchFamily="34" charset="0"/>
            </a:endParaRPr>
          </a:p>
          <a:p>
            <a:pPr>
              <a:buFont typeface="Wingdings" pitchFamily="2" charset="2"/>
              <a:buChar char="Ø"/>
            </a:pPr>
            <a:endParaRPr kumimoji="1" lang="zh-CN" altLang="en-US" sz="2400" i="0">
              <a:solidFill>
                <a:srgbClr val="000099"/>
              </a:solidFill>
              <a:latin typeface="Tahoma" pitchFamily="34" charset="0"/>
            </a:endParaRPr>
          </a:p>
          <a:p>
            <a:pPr>
              <a:buFont typeface="Wingdings" pitchFamily="2" charset="2"/>
              <a:buChar char="Ø"/>
            </a:pPr>
            <a:r>
              <a:rPr kumimoji="1" lang="zh-CN" altLang="en-US" sz="2400" i="0">
                <a:solidFill>
                  <a:srgbClr val="000099"/>
                </a:solidFill>
                <a:latin typeface="Tahoma" pitchFamily="34" charset="0"/>
              </a:rPr>
              <a:t>检测内容： </a:t>
            </a:r>
            <a:r>
              <a:rPr kumimoji="1" lang="zh-CN" altLang="en-US" sz="1800" i="0">
                <a:solidFill>
                  <a:srgbClr val="000099"/>
                </a:solidFill>
                <a:latin typeface="Tahoma" pitchFamily="34" charset="0"/>
              </a:rPr>
              <a:t>引脚的平整性；共面度；脚距；印字清晰度；</a:t>
            </a:r>
          </a:p>
          <a:p>
            <a:pPr>
              <a:buFont typeface="Wingdings" pitchFamily="2" charset="2"/>
              <a:buNone/>
            </a:pPr>
            <a:r>
              <a:rPr kumimoji="1" lang="zh-CN" altLang="en-US" sz="1800" i="0">
                <a:solidFill>
                  <a:srgbClr val="000099"/>
                </a:solidFill>
                <a:latin typeface="Tahoma" pitchFamily="34" charset="0"/>
              </a:rPr>
              <a:t>                          胶体外观完整性；可靠性检测</a:t>
            </a:r>
          </a:p>
        </p:txBody>
      </p:sp>
      <p:sp>
        <p:nvSpPr>
          <p:cNvPr id="455682" name="Text Box 3"/>
          <p:cNvSpPr txBox="1">
            <a:spLocks noChangeArrowheads="1"/>
          </p:cNvSpPr>
          <p:nvPr/>
        </p:nvSpPr>
        <p:spPr bwMode="auto">
          <a:xfrm>
            <a:off x="390525" y="987425"/>
            <a:ext cx="4148138" cy="579438"/>
          </a:xfrm>
          <a:prstGeom prst="rect">
            <a:avLst/>
          </a:prstGeom>
          <a:noFill/>
          <a:ln w="9525">
            <a:noFill/>
            <a:miter lim="800000"/>
            <a:headEnd/>
            <a:tailEnd/>
          </a:ln>
        </p:spPr>
        <p:txBody>
          <a:bodyPr wrap="none">
            <a:spAutoFit/>
          </a:bodyPr>
          <a:lstStyle/>
          <a:p>
            <a:r>
              <a:rPr kumimoji="1" lang="en-US" altLang="zh-CN" sz="3200" b="1" i="0">
                <a:solidFill>
                  <a:schemeClr val="accent2"/>
                </a:solidFill>
                <a:latin typeface="宋体" charset="-122"/>
              </a:rPr>
              <a:t>10</a:t>
            </a:r>
            <a:r>
              <a:rPr kumimoji="1" lang="zh-CN" altLang="en-US" sz="3200" b="1" i="0">
                <a:solidFill>
                  <a:schemeClr val="accent2"/>
                </a:solidFill>
                <a:latin typeface="宋体" charset="-122"/>
              </a:rPr>
              <a:t>、检测</a:t>
            </a:r>
            <a:r>
              <a:rPr kumimoji="1" lang="zh-CN" altLang="en-US" sz="2800" b="1" i="0">
                <a:solidFill>
                  <a:schemeClr val="accent2"/>
                </a:solidFill>
                <a:latin typeface="宋体" charset="-122"/>
              </a:rPr>
              <a:t>（</a:t>
            </a:r>
            <a:r>
              <a:rPr kumimoji="1" lang="en-US" altLang="zh-CN" sz="2800" b="1" i="0">
                <a:solidFill>
                  <a:schemeClr val="accent2"/>
                </a:solidFill>
                <a:latin typeface="宋体" charset="-122"/>
              </a:rPr>
              <a:t>Inspection)</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ChangeArrowheads="1"/>
          </p:cNvSpPr>
          <p:nvPr/>
        </p:nvSpPr>
        <p:spPr bwMode="auto">
          <a:xfrm>
            <a:off x="257175" y="638175"/>
            <a:ext cx="7058025" cy="519113"/>
          </a:xfrm>
          <a:prstGeom prst="rect">
            <a:avLst/>
          </a:prstGeom>
          <a:noFill/>
          <a:ln w="12700">
            <a:noFill/>
            <a:miter lim="800000"/>
            <a:headEnd/>
            <a:tailEnd/>
          </a:ln>
          <a:effectLst/>
        </p:spPr>
        <p:txBody>
          <a:bodyPr anchor="ctr">
            <a:spAutoFit/>
          </a:bodyPr>
          <a:lstStyle/>
          <a:p>
            <a:pPr defTabSz="762000" latinLnBrk="1">
              <a:spcBef>
                <a:spcPct val="50000"/>
              </a:spcBef>
              <a:buFont typeface="Wingdings" pitchFamily="2" charset="2"/>
              <a:buNone/>
              <a:defRPr/>
            </a:pPr>
            <a:r>
              <a:rPr kumimoji="1" lang="en-US" altLang="zh-CN" sz="2800" b="1" i="0">
                <a:solidFill>
                  <a:schemeClr val="accent2"/>
                </a:solidFill>
                <a:effectLst>
                  <a:outerShdw blurRad="38100" dist="38100" dir="2700000" algn="tl">
                    <a:srgbClr val="C0C0C0"/>
                  </a:outerShdw>
                </a:effectLst>
                <a:latin typeface="宋体" charset="-122"/>
              </a:rPr>
              <a:t>11</a:t>
            </a:r>
            <a:r>
              <a:rPr kumimoji="1" lang="zh-CN" altLang="en-US" sz="2800" b="1" i="0">
                <a:solidFill>
                  <a:schemeClr val="accent2"/>
                </a:solidFill>
                <a:effectLst>
                  <a:outerShdw blurRad="38100" dist="38100" dir="2700000" algn="tl">
                    <a:srgbClr val="C0C0C0"/>
                  </a:outerShdw>
                </a:effectLst>
                <a:latin typeface="宋体" charset="-122"/>
              </a:rPr>
              <a:t>、直插式（</a:t>
            </a:r>
            <a:r>
              <a:rPr kumimoji="1" lang="en-US" altLang="zh-CN" sz="2800" b="1" i="0">
                <a:solidFill>
                  <a:schemeClr val="accent2"/>
                </a:solidFill>
                <a:effectLst>
                  <a:outerShdw blurRad="38100" dist="38100" dir="2700000" algn="tl">
                    <a:srgbClr val="C0C0C0"/>
                  </a:outerShdw>
                </a:effectLst>
                <a:latin typeface="宋体" charset="-122"/>
              </a:rPr>
              <a:t>lead frame</a:t>
            </a:r>
            <a:r>
              <a:rPr kumimoji="1" lang="zh-CN" altLang="en-US" sz="2800" b="1" i="0">
                <a:solidFill>
                  <a:schemeClr val="accent2"/>
                </a:solidFill>
                <a:effectLst>
                  <a:outerShdw blurRad="38100" dist="38100" dir="2700000" algn="tl">
                    <a:srgbClr val="C0C0C0"/>
                  </a:outerShdw>
                </a:effectLst>
                <a:latin typeface="宋体" charset="-122"/>
              </a:rPr>
              <a:t>） 封装工艺</a:t>
            </a:r>
            <a:endParaRPr kumimoji="1" lang="en-US" altLang="ko-KR" sz="2800" i="0">
              <a:solidFill>
                <a:schemeClr val="accent2"/>
              </a:solidFill>
              <a:effectLst>
                <a:outerShdw blurRad="38100" dist="38100" dir="2700000" algn="tl">
                  <a:srgbClr val="C0C0C0"/>
                </a:outerShdw>
              </a:effectLst>
              <a:latin typeface="宋体" charset="-122"/>
            </a:endParaRPr>
          </a:p>
        </p:txBody>
      </p:sp>
      <p:pic>
        <p:nvPicPr>
          <p:cNvPr id="456706" name="Picture 3" descr="picvl82c331fc"/>
          <p:cNvPicPr>
            <a:picLocks noChangeAspect="1" noChangeArrowheads="1"/>
          </p:cNvPicPr>
          <p:nvPr/>
        </p:nvPicPr>
        <p:blipFill>
          <a:blip r:embed="rId2"/>
          <a:srcRect/>
          <a:stretch>
            <a:fillRect/>
          </a:stretch>
        </p:blipFill>
        <p:spPr bwMode="auto">
          <a:xfrm>
            <a:off x="5451475" y="3933825"/>
            <a:ext cx="1406525" cy="1444625"/>
          </a:xfrm>
          <a:prstGeom prst="rect">
            <a:avLst/>
          </a:prstGeom>
          <a:noFill/>
          <a:ln w="9525">
            <a:noFill/>
            <a:miter lim="800000"/>
            <a:headEnd/>
            <a:tailEnd/>
          </a:ln>
        </p:spPr>
      </p:pic>
      <p:sp>
        <p:nvSpPr>
          <p:cNvPr id="456707" name="Text Box 4"/>
          <p:cNvSpPr txBox="1">
            <a:spLocks noChangeArrowheads="1"/>
          </p:cNvSpPr>
          <p:nvPr/>
        </p:nvSpPr>
        <p:spPr bwMode="auto">
          <a:xfrm>
            <a:off x="2620963" y="1566863"/>
            <a:ext cx="731837" cy="287337"/>
          </a:xfrm>
          <a:prstGeom prst="rect">
            <a:avLst/>
          </a:prstGeom>
          <a:solidFill>
            <a:srgbClr val="EEF4D0"/>
          </a:solidFill>
          <a:ln w="12700">
            <a:solidFill>
              <a:schemeClr val="bg2"/>
            </a:solidFill>
            <a:miter lim="800000"/>
            <a:headEnd/>
            <a:tailEnd/>
          </a:ln>
        </p:spPr>
        <p:txBody>
          <a:bodyPr wrap="none" anchor="ctr">
            <a:spAutoFit/>
          </a:bodyPr>
          <a:lstStyle/>
          <a:p>
            <a:pPr algn="ctr" eaLnBrk="0" hangingPunct="0"/>
            <a:r>
              <a:rPr lang="en-GB" altLang="zh-CN" sz="1200" b="1" i="0">
                <a:solidFill>
                  <a:schemeClr val="bg1"/>
                </a:solidFill>
                <a:latin typeface="Arial" charset="0"/>
                <a:ea typeface="Gulim" pitchFamily="34" charset="-127"/>
              </a:rPr>
              <a:t>Sawing</a:t>
            </a:r>
          </a:p>
        </p:txBody>
      </p:sp>
      <p:sp>
        <p:nvSpPr>
          <p:cNvPr id="456708" name="Text Box 5"/>
          <p:cNvSpPr txBox="1">
            <a:spLocks noChangeArrowheads="1"/>
          </p:cNvSpPr>
          <p:nvPr/>
        </p:nvSpPr>
        <p:spPr bwMode="auto">
          <a:xfrm>
            <a:off x="6915150" y="1612900"/>
            <a:ext cx="1190625" cy="287338"/>
          </a:xfrm>
          <a:prstGeom prst="rect">
            <a:avLst/>
          </a:prstGeom>
          <a:solidFill>
            <a:srgbClr val="EEF4D0"/>
          </a:solidFill>
          <a:ln w="12700">
            <a:solidFill>
              <a:schemeClr val="bg2"/>
            </a:solidFill>
            <a:miter lim="800000"/>
            <a:headEnd/>
            <a:tailEnd/>
          </a:ln>
        </p:spPr>
        <p:txBody>
          <a:bodyPr wrap="none" anchor="ctr">
            <a:spAutoFit/>
          </a:bodyPr>
          <a:lstStyle/>
          <a:p>
            <a:pPr algn="ctr" eaLnBrk="0" hangingPunct="0"/>
            <a:r>
              <a:rPr lang="en-GB" altLang="zh-CN" sz="1200" b="1" i="0">
                <a:solidFill>
                  <a:schemeClr val="bg1"/>
                </a:solidFill>
                <a:latin typeface="Arial" charset="0"/>
                <a:ea typeface="Gulim" pitchFamily="34" charset="-127"/>
              </a:rPr>
              <a:t>Wire Bonding</a:t>
            </a:r>
          </a:p>
        </p:txBody>
      </p:sp>
      <p:sp>
        <p:nvSpPr>
          <p:cNvPr id="456709" name="Text Box 6"/>
          <p:cNvSpPr txBox="1">
            <a:spLocks noChangeArrowheads="1"/>
          </p:cNvSpPr>
          <p:nvPr/>
        </p:nvSpPr>
        <p:spPr bwMode="auto">
          <a:xfrm>
            <a:off x="1293813" y="3616325"/>
            <a:ext cx="554037" cy="287338"/>
          </a:xfrm>
          <a:prstGeom prst="rect">
            <a:avLst/>
          </a:prstGeom>
          <a:solidFill>
            <a:srgbClr val="EEF4D0"/>
          </a:solidFill>
          <a:ln w="12700">
            <a:solidFill>
              <a:schemeClr val="bg2"/>
            </a:solidFill>
            <a:miter lim="800000"/>
            <a:headEnd/>
            <a:tailEnd/>
          </a:ln>
        </p:spPr>
        <p:txBody>
          <a:bodyPr wrap="none" anchor="ctr">
            <a:spAutoFit/>
          </a:bodyPr>
          <a:lstStyle/>
          <a:p>
            <a:pPr algn="ctr" eaLnBrk="0" hangingPunct="0"/>
            <a:r>
              <a:rPr lang="en-GB" altLang="zh-CN" sz="1200" b="1" i="0">
                <a:solidFill>
                  <a:schemeClr val="bg1"/>
                </a:solidFill>
                <a:latin typeface="Arial" charset="0"/>
                <a:ea typeface="Gulim" pitchFamily="34" charset="-127"/>
              </a:rPr>
              <a:t>Mold</a:t>
            </a:r>
          </a:p>
        </p:txBody>
      </p:sp>
      <p:sp>
        <p:nvSpPr>
          <p:cNvPr id="456710" name="Text Box 7"/>
          <p:cNvSpPr txBox="1">
            <a:spLocks noChangeArrowheads="1"/>
          </p:cNvSpPr>
          <p:nvPr/>
        </p:nvSpPr>
        <p:spPr bwMode="auto">
          <a:xfrm>
            <a:off x="4738688" y="1612900"/>
            <a:ext cx="949325" cy="287338"/>
          </a:xfrm>
          <a:prstGeom prst="rect">
            <a:avLst/>
          </a:prstGeom>
          <a:solidFill>
            <a:srgbClr val="EEF4D0"/>
          </a:solidFill>
          <a:ln w="12700">
            <a:solidFill>
              <a:schemeClr val="bg2"/>
            </a:solidFill>
            <a:miter lim="800000"/>
            <a:headEnd/>
            <a:tailEnd/>
          </a:ln>
        </p:spPr>
        <p:txBody>
          <a:bodyPr wrap="none" anchor="ctr">
            <a:spAutoFit/>
          </a:bodyPr>
          <a:lstStyle/>
          <a:p>
            <a:pPr algn="ctr" eaLnBrk="0" hangingPunct="0"/>
            <a:r>
              <a:rPr lang="en-GB" altLang="zh-CN" sz="1200" b="1" i="0">
                <a:solidFill>
                  <a:schemeClr val="bg1"/>
                </a:solidFill>
                <a:latin typeface="Arial" charset="0"/>
                <a:ea typeface="Gulim" pitchFamily="34" charset="-127"/>
              </a:rPr>
              <a:t>Die Attach</a:t>
            </a:r>
          </a:p>
        </p:txBody>
      </p:sp>
      <p:sp>
        <p:nvSpPr>
          <p:cNvPr id="456711" name="AutoShape 8"/>
          <p:cNvSpPr>
            <a:spLocks noChangeArrowheads="1"/>
          </p:cNvSpPr>
          <p:nvPr/>
        </p:nvSpPr>
        <p:spPr bwMode="gray">
          <a:xfrm>
            <a:off x="1341438" y="5932488"/>
            <a:ext cx="885825" cy="327025"/>
          </a:xfrm>
          <a:prstGeom prst="roundRect">
            <a:avLst>
              <a:gd name="adj" fmla="val 16667"/>
            </a:avLst>
          </a:prstGeom>
          <a:solidFill>
            <a:srgbClr val="D1D1FF"/>
          </a:solidFill>
          <a:ln w="12700">
            <a:noFill/>
            <a:round/>
            <a:headEnd/>
            <a:tailEnd/>
          </a:ln>
        </p:spPr>
        <p:txBody>
          <a:bodyPr wrap="none" anchor="ctr">
            <a:spAutoFit/>
          </a:bodyPr>
          <a:lstStyle/>
          <a:p>
            <a:pPr algn="ctr" eaLnBrk="0" hangingPunct="0"/>
            <a:r>
              <a:rPr lang="en-GB" altLang="zh-CN" sz="1400" b="1" i="0">
                <a:solidFill>
                  <a:schemeClr val="bg1"/>
                </a:solidFill>
                <a:latin typeface="Arial" charset="0"/>
                <a:ea typeface="Gulim" pitchFamily="34" charset="-127"/>
              </a:rPr>
              <a:t>Packing</a:t>
            </a:r>
          </a:p>
        </p:txBody>
      </p:sp>
      <p:sp>
        <p:nvSpPr>
          <p:cNvPr id="456712" name="Text Box 9"/>
          <p:cNvSpPr txBox="1">
            <a:spLocks noChangeArrowheads="1"/>
          </p:cNvSpPr>
          <p:nvPr/>
        </p:nvSpPr>
        <p:spPr bwMode="auto">
          <a:xfrm>
            <a:off x="3394075" y="3616325"/>
            <a:ext cx="892175" cy="287338"/>
          </a:xfrm>
          <a:prstGeom prst="rect">
            <a:avLst/>
          </a:prstGeom>
          <a:solidFill>
            <a:srgbClr val="EEF4D0"/>
          </a:solidFill>
          <a:ln w="12700">
            <a:solidFill>
              <a:schemeClr val="bg2"/>
            </a:solidFill>
            <a:miter lim="800000"/>
            <a:headEnd/>
            <a:tailEnd/>
          </a:ln>
        </p:spPr>
        <p:txBody>
          <a:bodyPr wrap="none" anchor="ctr">
            <a:spAutoFit/>
          </a:bodyPr>
          <a:lstStyle/>
          <a:p>
            <a:pPr algn="ctr" eaLnBrk="0" hangingPunct="0"/>
            <a:r>
              <a:rPr lang="en-GB" altLang="zh-CN" sz="1200" b="1" i="0">
                <a:solidFill>
                  <a:schemeClr val="bg1"/>
                </a:solidFill>
                <a:latin typeface="Arial" charset="0"/>
                <a:ea typeface="Gulim" pitchFamily="34" charset="-127"/>
              </a:rPr>
              <a:t>Trimming</a:t>
            </a:r>
          </a:p>
        </p:txBody>
      </p:sp>
      <p:pic>
        <p:nvPicPr>
          <p:cNvPr id="456713" name="Picture 10" descr="벽돌 사선 무늬"/>
          <p:cNvPicPr>
            <a:picLocks noChangeArrowheads="1"/>
          </p:cNvPicPr>
          <p:nvPr/>
        </p:nvPicPr>
        <p:blipFill>
          <a:blip r:embed="rId3"/>
          <a:srcRect/>
          <a:stretch>
            <a:fillRect/>
          </a:stretch>
        </p:blipFill>
        <p:spPr bwMode="auto">
          <a:xfrm>
            <a:off x="228600" y="2351088"/>
            <a:ext cx="1130300" cy="409575"/>
          </a:xfrm>
          <a:prstGeom prst="rect">
            <a:avLst/>
          </a:prstGeom>
          <a:pattFill prst="diagBrick">
            <a:fgClr>
              <a:schemeClr val="bg2"/>
            </a:fgClr>
            <a:bgClr>
              <a:schemeClr val="folHlink"/>
            </a:bgClr>
          </a:pattFill>
          <a:ln w="9525">
            <a:noFill/>
            <a:miter lim="800000"/>
            <a:headEnd/>
            <a:tailEnd/>
          </a:ln>
        </p:spPr>
      </p:pic>
      <p:sp>
        <p:nvSpPr>
          <p:cNvPr id="456714" name="Text Box 11"/>
          <p:cNvSpPr txBox="1">
            <a:spLocks noChangeArrowheads="1"/>
          </p:cNvSpPr>
          <p:nvPr/>
        </p:nvSpPr>
        <p:spPr bwMode="auto">
          <a:xfrm>
            <a:off x="460375" y="2073275"/>
            <a:ext cx="606425" cy="274638"/>
          </a:xfrm>
          <a:prstGeom prst="rect">
            <a:avLst/>
          </a:prstGeom>
          <a:noFill/>
          <a:ln w="12700">
            <a:noFill/>
            <a:miter lim="800000"/>
            <a:headEnd/>
            <a:tailEnd/>
          </a:ln>
        </p:spPr>
        <p:txBody>
          <a:bodyPr wrap="none" anchor="ctr">
            <a:spAutoFit/>
          </a:bodyPr>
          <a:lstStyle/>
          <a:p>
            <a:pPr algn="ctr" eaLnBrk="0" hangingPunct="0"/>
            <a:r>
              <a:rPr lang="en-GB" altLang="zh-CN" sz="1200" b="1" i="0">
                <a:solidFill>
                  <a:schemeClr val="bg1"/>
                </a:solidFill>
                <a:latin typeface="Arial" charset="0"/>
                <a:ea typeface="Gulim" pitchFamily="34" charset="-127"/>
              </a:rPr>
              <a:t>Wafer</a:t>
            </a:r>
          </a:p>
        </p:txBody>
      </p:sp>
      <p:pic>
        <p:nvPicPr>
          <p:cNvPr id="456715" name="Picture 12" descr="wafer_saw"/>
          <p:cNvPicPr>
            <a:picLocks noChangeAspect="1" noChangeArrowheads="1"/>
          </p:cNvPicPr>
          <p:nvPr/>
        </p:nvPicPr>
        <p:blipFill>
          <a:blip r:embed="rId4"/>
          <a:srcRect/>
          <a:stretch>
            <a:fillRect/>
          </a:stretch>
        </p:blipFill>
        <p:spPr bwMode="auto">
          <a:xfrm>
            <a:off x="2413000" y="2019300"/>
            <a:ext cx="1168400" cy="1074738"/>
          </a:xfrm>
          <a:prstGeom prst="rect">
            <a:avLst/>
          </a:prstGeom>
          <a:noFill/>
          <a:ln w="9525">
            <a:noFill/>
            <a:miter lim="800000"/>
            <a:headEnd/>
            <a:tailEnd/>
          </a:ln>
        </p:spPr>
      </p:pic>
      <p:pic>
        <p:nvPicPr>
          <p:cNvPr id="456716" name="Picture 13" descr="attach"/>
          <p:cNvPicPr>
            <a:picLocks noChangeAspect="1" noChangeArrowheads="1"/>
          </p:cNvPicPr>
          <p:nvPr/>
        </p:nvPicPr>
        <p:blipFill>
          <a:blip r:embed="rId5"/>
          <a:srcRect/>
          <a:stretch>
            <a:fillRect/>
          </a:stretch>
        </p:blipFill>
        <p:spPr bwMode="auto">
          <a:xfrm>
            <a:off x="4646613" y="2030413"/>
            <a:ext cx="1165225" cy="1054100"/>
          </a:xfrm>
          <a:prstGeom prst="rect">
            <a:avLst/>
          </a:prstGeom>
          <a:noFill/>
          <a:ln w="9525">
            <a:noFill/>
            <a:miter lim="800000"/>
            <a:headEnd/>
            <a:tailEnd/>
          </a:ln>
        </p:spPr>
      </p:pic>
      <p:pic>
        <p:nvPicPr>
          <p:cNvPr id="456717" name="Picture 14" descr="intercon_01"/>
          <p:cNvPicPr>
            <a:picLocks noChangeAspect="1" noChangeArrowheads="1"/>
          </p:cNvPicPr>
          <p:nvPr/>
        </p:nvPicPr>
        <p:blipFill>
          <a:blip r:embed="rId6"/>
          <a:srcRect/>
          <a:stretch>
            <a:fillRect/>
          </a:stretch>
        </p:blipFill>
        <p:spPr bwMode="auto">
          <a:xfrm>
            <a:off x="6859588" y="2078038"/>
            <a:ext cx="1319212" cy="957262"/>
          </a:xfrm>
          <a:prstGeom prst="rect">
            <a:avLst/>
          </a:prstGeom>
          <a:noFill/>
          <a:ln w="9525">
            <a:noFill/>
            <a:miter lim="800000"/>
            <a:headEnd/>
            <a:tailEnd/>
          </a:ln>
        </p:spPr>
      </p:pic>
      <p:pic>
        <p:nvPicPr>
          <p:cNvPr id="456718" name="Picture 15" descr="molding2"/>
          <p:cNvPicPr>
            <a:picLocks noChangeAspect="1" noChangeArrowheads="1" noCrop="1"/>
          </p:cNvPicPr>
          <p:nvPr/>
        </p:nvPicPr>
        <p:blipFill>
          <a:blip r:embed="rId7"/>
          <a:srcRect/>
          <a:stretch>
            <a:fillRect/>
          </a:stretch>
        </p:blipFill>
        <p:spPr bwMode="auto">
          <a:xfrm>
            <a:off x="1060450" y="4065588"/>
            <a:ext cx="1082675" cy="1223962"/>
          </a:xfrm>
          <a:prstGeom prst="rect">
            <a:avLst/>
          </a:prstGeom>
          <a:noFill/>
          <a:ln w="9525">
            <a:noFill/>
            <a:miter lim="800000"/>
            <a:headEnd/>
            <a:tailEnd/>
          </a:ln>
        </p:spPr>
      </p:pic>
      <p:sp>
        <p:nvSpPr>
          <p:cNvPr id="456719" name="AutoShape 16"/>
          <p:cNvSpPr>
            <a:spLocks noChangeArrowheads="1"/>
          </p:cNvSpPr>
          <p:nvPr/>
        </p:nvSpPr>
        <p:spPr bwMode="auto">
          <a:xfrm>
            <a:off x="3717925" y="2447925"/>
            <a:ext cx="777875" cy="215900"/>
          </a:xfrm>
          <a:custGeom>
            <a:avLst/>
            <a:gdLst>
              <a:gd name="T0" fmla="*/ 21010045 w 21600"/>
              <a:gd name="T1" fmla="*/ 0 h 21600"/>
              <a:gd name="T2" fmla="*/ 0 w 21600"/>
              <a:gd name="T3" fmla="*/ 1079000 h 21600"/>
              <a:gd name="T4" fmla="*/ 21010045 w 21600"/>
              <a:gd name="T5" fmla="*/ 2158000 h 21600"/>
              <a:gd name="T6" fmla="*/ 28013402 w 21600"/>
              <a:gd name="T7" fmla="*/ 10790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12700">
            <a:noFill/>
            <a:miter lim="800000"/>
            <a:headEnd/>
            <a:tailEnd/>
          </a:ln>
        </p:spPr>
        <p:txBody>
          <a:bodyPr wrap="none" anchor="ctr"/>
          <a:lstStyle/>
          <a:p>
            <a:endParaRPr lang="zh-CN" altLang="en-US"/>
          </a:p>
        </p:txBody>
      </p:sp>
      <p:sp>
        <p:nvSpPr>
          <p:cNvPr id="456720" name="AutoShape 17"/>
          <p:cNvSpPr>
            <a:spLocks noChangeArrowheads="1"/>
          </p:cNvSpPr>
          <p:nvPr/>
        </p:nvSpPr>
        <p:spPr bwMode="auto">
          <a:xfrm>
            <a:off x="5943600" y="2447925"/>
            <a:ext cx="777875" cy="215900"/>
          </a:xfrm>
          <a:custGeom>
            <a:avLst/>
            <a:gdLst>
              <a:gd name="T0" fmla="*/ 21010045 w 21600"/>
              <a:gd name="T1" fmla="*/ 0 h 21600"/>
              <a:gd name="T2" fmla="*/ 0 w 21600"/>
              <a:gd name="T3" fmla="*/ 1079000 h 21600"/>
              <a:gd name="T4" fmla="*/ 21010045 w 21600"/>
              <a:gd name="T5" fmla="*/ 2158000 h 21600"/>
              <a:gd name="T6" fmla="*/ 28013402 w 21600"/>
              <a:gd name="T7" fmla="*/ 10790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12700">
            <a:noFill/>
            <a:miter lim="800000"/>
            <a:headEnd/>
            <a:tailEnd/>
          </a:ln>
        </p:spPr>
        <p:txBody>
          <a:bodyPr wrap="none" anchor="ctr"/>
          <a:lstStyle/>
          <a:p>
            <a:endParaRPr lang="zh-CN" altLang="en-US"/>
          </a:p>
        </p:txBody>
      </p:sp>
      <p:sp>
        <p:nvSpPr>
          <p:cNvPr id="456721" name="AutoShape 18"/>
          <p:cNvSpPr>
            <a:spLocks noChangeArrowheads="1"/>
          </p:cNvSpPr>
          <p:nvPr/>
        </p:nvSpPr>
        <p:spPr bwMode="auto">
          <a:xfrm>
            <a:off x="152400" y="4529138"/>
            <a:ext cx="777875" cy="215900"/>
          </a:xfrm>
          <a:custGeom>
            <a:avLst/>
            <a:gdLst>
              <a:gd name="T0" fmla="*/ 21010045 w 21600"/>
              <a:gd name="T1" fmla="*/ 0 h 21600"/>
              <a:gd name="T2" fmla="*/ 0 w 21600"/>
              <a:gd name="T3" fmla="*/ 1079000 h 21600"/>
              <a:gd name="T4" fmla="*/ 21010045 w 21600"/>
              <a:gd name="T5" fmla="*/ 2158000 h 21600"/>
              <a:gd name="T6" fmla="*/ 28013402 w 21600"/>
              <a:gd name="T7" fmla="*/ 10790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12700">
            <a:noFill/>
            <a:miter lim="800000"/>
            <a:headEnd/>
            <a:tailEnd/>
          </a:ln>
        </p:spPr>
        <p:txBody>
          <a:bodyPr wrap="none" anchor="ctr"/>
          <a:lstStyle/>
          <a:p>
            <a:endParaRPr lang="zh-CN" altLang="en-US"/>
          </a:p>
        </p:txBody>
      </p:sp>
      <p:sp>
        <p:nvSpPr>
          <p:cNvPr id="456722" name="AutoShape 19"/>
          <p:cNvSpPr>
            <a:spLocks noChangeArrowheads="1"/>
          </p:cNvSpPr>
          <p:nvPr/>
        </p:nvSpPr>
        <p:spPr bwMode="auto">
          <a:xfrm>
            <a:off x="2276475" y="4529138"/>
            <a:ext cx="777875" cy="215900"/>
          </a:xfrm>
          <a:custGeom>
            <a:avLst/>
            <a:gdLst>
              <a:gd name="T0" fmla="*/ 21010045 w 21600"/>
              <a:gd name="T1" fmla="*/ 0 h 21600"/>
              <a:gd name="T2" fmla="*/ 0 w 21600"/>
              <a:gd name="T3" fmla="*/ 1079000 h 21600"/>
              <a:gd name="T4" fmla="*/ 21010045 w 21600"/>
              <a:gd name="T5" fmla="*/ 2158000 h 21600"/>
              <a:gd name="T6" fmla="*/ 28013402 w 21600"/>
              <a:gd name="T7" fmla="*/ 10790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12700">
            <a:noFill/>
            <a:miter lim="800000"/>
            <a:headEnd/>
            <a:tailEnd/>
          </a:ln>
        </p:spPr>
        <p:txBody>
          <a:bodyPr wrap="none" anchor="ctr"/>
          <a:lstStyle/>
          <a:p>
            <a:endParaRPr lang="zh-CN" altLang="en-US"/>
          </a:p>
        </p:txBody>
      </p:sp>
      <p:sp>
        <p:nvSpPr>
          <p:cNvPr id="456723" name="AutoShape 20"/>
          <p:cNvSpPr>
            <a:spLocks noChangeArrowheads="1"/>
          </p:cNvSpPr>
          <p:nvPr/>
        </p:nvSpPr>
        <p:spPr bwMode="auto">
          <a:xfrm>
            <a:off x="4537075" y="4529138"/>
            <a:ext cx="777875" cy="215900"/>
          </a:xfrm>
          <a:custGeom>
            <a:avLst/>
            <a:gdLst>
              <a:gd name="T0" fmla="*/ 21010045 w 21600"/>
              <a:gd name="T1" fmla="*/ 0 h 21600"/>
              <a:gd name="T2" fmla="*/ 0 w 21600"/>
              <a:gd name="T3" fmla="*/ 1079000 h 21600"/>
              <a:gd name="T4" fmla="*/ 21010045 w 21600"/>
              <a:gd name="T5" fmla="*/ 2158000 h 21600"/>
              <a:gd name="T6" fmla="*/ 28013402 w 21600"/>
              <a:gd name="T7" fmla="*/ 10790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12700">
            <a:noFill/>
            <a:miter lim="800000"/>
            <a:headEnd/>
            <a:tailEnd/>
          </a:ln>
        </p:spPr>
        <p:txBody>
          <a:bodyPr wrap="none" anchor="ctr"/>
          <a:lstStyle/>
          <a:p>
            <a:endParaRPr lang="zh-CN" altLang="en-US"/>
          </a:p>
        </p:txBody>
      </p:sp>
      <p:sp>
        <p:nvSpPr>
          <p:cNvPr id="456724" name="AutoShape 21"/>
          <p:cNvSpPr>
            <a:spLocks noChangeArrowheads="1"/>
          </p:cNvSpPr>
          <p:nvPr/>
        </p:nvSpPr>
        <p:spPr bwMode="auto">
          <a:xfrm>
            <a:off x="301625" y="5988050"/>
            <a:ext cx="777875" cy="215900"/>
          </a:xfrm>
          <a:custGeom>
            <a:avLst/>
            <a:gdLst>
              <a:gd name="T0" fmla="*/ 21010045 w 21600"/>
              <a:gd name="T1" fmla="*/ 0 h 21600"/>
              <a:gd name="T2" fmla="*/ 0 w 21600"/>
              <a:gd name="T3" fmla="*/ 1079000 h 21600"/>
              <a:gd name="T4" fmla="*/ 21010045 w 21600"/>
              <a:gd name="T5" fmla="*/ 2158000 h 21600"/>
              <a:gd name="T6" fmla="*/ 28013402 w 21600"/>
              <a:gd name="T7" fmla="*/ 10790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12700">
            <a:noFill/>
            <a:miter lim="800000"/>
            <a:headEnd/>
            <a:tailEnd/>
          </a:ln>
        </p:spPr>
        <p:txBody>
          <a:bodyPr wrap="none" anchor="ctr"/>
          <a:lstStyle/>
          <a:p>
            <a:endParaRPr lang="zh-CN" altLang="en-US"/>
          </a:p>
        </p:txBody>
      </p:sp>
      <p:sp>
        <p:nvSpPr>
          <p:cNvPr id="456725" name="Line 22"/>
          <p:cNvSpPr>
            <a:spLocks noChangeShapeType="1"/>
          </p:cNvSpPr>
          <p:nvPr/>
        </p:nvSpPr>
        <p:spPr bwMode="auto">
          <a:xfrm>
            <a:off x="2057400" y="2146300"/>
            <a:ext cx="685800" cy="457200"/>
          </a:xfrm>
          <a:prstGeom prst="line">
            <a:avLst/>
          </a:prstGeom>
          <a:noFill/>
          <a:ln w="28575">
            <a:solidFill>
              <a:srgbClr val="CC3300"/>
            </a:solidFill>
            <a:round/>
            <a:headEnd/>
            <a:tailEnd type="arrow" w="sm" len="sm"/>
          </a:ln>
        </p:spPr>
        <p:txBody>
          <a:bodyPr wrap="none" anchor="ctr"/>
          <a:lstStyle/>
          <a:p>
            <a:endParaRPr lang="zh-CN" altLang="en-US"/>
          </a:p>
        </p:txBody>
      </p:sp>
      <p:sp>
        <p:nvSpPr>
          <p:cNvPr id="456726" name="Text Box 23"/>
          <p:cNvSpPr txBox="1">
            <a:spLocks noChangeArrowheads="1"/>
          </p:cNvSpPr>
          <p:nvPr/>
        </p:nvSpPr>
        <p:spPr bwMode="auto">
          <a:xfrm>
            <a:off x="8042275" y="3616325"/>
            <a:ext cx="808038" cy="287338"/>
          </a:xfrm>
          <a:prstGeom prst="rect">
            <a:avLst/>
          </a:prstGeom>
          <a:solidFill>
            <a:srgbClr val="EEF4D0"/>
          </a:solidFill>
          <a:ln w="12700">
            <a:solidFill>
              <a:schemeClr val="bg2"/>
            </a:solidFill>
            <a:miter lim="800000"/>
            <a:headEnd/>
            <a:tailEnd/>
          </a:ln>
        </p:spPr>
        <p:txBody>
          <a:bodyPr wrap="none" anchor="ctr">
            <a:spAutoFit/>
          </a:bodyPr>
          <a:lstStyle/>
          <a:p>
            <a:pPr algn="ctr" eaLnBrk="0" hangingPunct="0"/>
            <a:r>
              <a:rPr lang="en-GB" altLang="zh-CN" sz="1200" b="1" i="0">
                <a:solidFill>
                  <a:schemeClr val="bg1"/>
                </a:solidFill>
                <a:latin typeface="Arial" charset="0"/>
                <a:ea typeface="Gulim" pitchFamily="34" charset="-127"/>
              </a:rPr>
              <a:t>Forming</a:t>
            </a:r>
          </a:p>
        </p:txBody>
      </p:sp>
      <p:pic>
        <p:nvPicPr>
          <p:cNvPr id="456727" name="Picture 24" descr="form"/>
          <p:cNvPicPr>
            <a:picLocks noChangeAspect="1" noChangeArrowheads="1" noCrop="1"/>
          </p:cNvPicPr>
          <p:nvPr/>
        </p:nvPicPr>
        <p:blipFill>
          <a:blip r:embed="rId8"/>
          <a:srcRect/>
          <a:stretch>
            <a:fillRect/>
          </a:stretch>
        </p:blipFill>
        <p:spPr bwMode="auto">
          <a:xfrm>
            <a:off x="7813675" y="4159250"/>
            <a:ext cx="1212850" cy="1162050"/>
          </a:xfrm>
          <a:prstGeom prst="rect">
            <a:avLst/>
          </a:prstGeom>
          <a:noFill/>
          <a:ln w="9525">
            <a:noFill/>
            <a:miter lim="800000"/>
            <a:headEnd/>
            <a:tailEnd/>
          </a:ln>
        </p:spPr>
      </p:pic>
      <p:sp>
        <p:nvSpPr>
          <p:cNvPr id="456728" name="AutoShape 25"/>
          <p:cNvSpPr>
            <a:spLocks noChangeArrowheads="1"/>
          </p:cNvSpPr>
          <p:nvPr/>
        </p:nvSpPr>
        <p:spPr bwMode="gray">
          <a:xfrm>
            <a:off x="3395663" y="5932488"/>
            <a:ext cx="1031875" cy="327025"/>
          </a:xfrm>
          <a:prstGeom prst="roundRect">
            <a:avLst>
              <a:gd name="adj" fmla="val 16667"/>
            </a:avLst>
          </a:prstGeom>
          <a:solidFill>
            <a:srgbClr val="D1D1FF"/>
          </a:solidFill>
          <a:ln w="12700">
            <a:noFill/>
            <a:round/>
            <a:headEnd/>
            <a:tailEnd/>
          </a:ln>
        </p:spPr>
        <p:txBody>
          <a:bodyPr wrap="none" anchor="ctr">
            <a:spAutoFit/>
          </a:bodyPr>
          <a:lstStyle/>
          <a:p>
            <a:pPr algn="ctr" eaLnBrk="0" hangingPunct="0"/>
            <a:r>
              <a:rPr lang="en-GB" altLang="zh-CN" sz="1400" b="1" i="0">
                <a:solidFill>
                  <a:schemeClr val="bg1"/>
                </a:solidFill>
                <a:latin typeface="Arial" charset="0"/>
                <a:ea typeface="Gulim" pitchFamily="34" charset="-127"/>
              </a:rPr>
              <a:t>Final Test</a:t>
            </a:r>
          </a:p>
        </p:txBody>
      </p:sp>
      <p:sp>
        <p:nvSpPr>
          <p:cNvPr id="456729" name="AutoShape 26"/>
          <p:cNvSpPr>
            <a:spLocks noChangeArrowheads="1"/>
          </p:cNvSpPr>
          <p:nvPr/>
        </p:nvSpPr>
        <p:spPr bwMode="auto">
          <a:xfrm>
            <a:off x="2492375" y="5988050"/>
            <a:ext cx="777875" cy="215900"/>
          </a:xfrm>
          <a:custGeom>
            <a:avLst/>
            <a:gdLst>
              <a:gd name="T0" fmla="*/ 21010045 w 21600"/>
              <a:gd name="T1" fmla="*/ 0 h 21600"/>
              <a:gd name="T2" fmla="*/ 0 w 21600"/>
              <a:gd name="T3" fmla="*/ 1079000 h 21600"/>
              <a:gd name="T4" fmla="*/ 21010045 w 21600"/>
              <a:gd name="T5" fmla="*/ 2158000 h 21600"/>
              <a:gd name="T6" fmla="*/ 28013402 w 21600"/>
              <a:gd name="T7" fmla="*/ 10790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12700">
            <a:noFill/>
            <a:miter lim="800000"/>
            <a:headEnd/>
            <a:tailEnd/>
          </a:ln>
        </p:spPr>
        <p:txBody>
          <a:bodyPr wrap="none" anchor="ctr"/>
          <a:lstStyle/>
          <a:p>
            <a:endParaRPr lang="zh-CN" altLang="en-US"/>
          </a:p>
        </p:txBody>
      </p:sp>
      <p:sp>
        <p:nvSpPr>
          <p:cNvPr id="456730" name="Line 27"/>
          <p:cNvSpPr>
            <a:spLocks noChangeShapeType="1"/>
          </p:cNvSpPr>
          <p:nvPr/>
        </p:nvSpPr>
        <p:spPr bwMode="auto">
          <a:xfrm flipH="1" flipV="1">
            <a:off x="1801813" y="4894263"/>
            <a:ext cx="544512" cy="423862"/>
          </a:xfrm>
          <a:prstGeom prst="line">
            <a:avLst/>
          </a:prstGeom>
          <a:noFill/>
          <a:ln w="28575">
            <a:solidFill>
              <a:srgbClr val="CC3300"/>
            </a:solidFill>
            <a:round/>
            <a:headEnd/>
            <a:tailEnd type="arrow" w="sm" len="sm"/>
          </a:ln>
        </p:spPr>
        <p:txBody>
          <a:bodyPr wrap="none" anchor="ctr"/>
          <a:lstStyle/>
          <a:p>
            <a:endParaRPr lang="zh-CN" altLang="en-US"/>
          </a:p>
        </p:txBody>
      </p:sp>
      <p:sp>
        <p:nvSpPr>
          <p:cNvPr id="456731" name="Text Box 28"/>
          <p:cNvSpPr txBox="1">
            <a:spLocks noChangeArrowheads="1"/>
          </p:cNvSpPr>
          <p:nvPr/>
        </p:nvSpPr>
        <p:spPr bwMode="auto">
          <a:xfrm>
            <a:off x="5875338" y="1662113"/>
            <a:ext cx="906462" cy="257175"/>
          </a:xfrm>
          <a:prstGeom prst="rect">
            <a:avLst/>
          </a:prstGeom>
          <a:solidFill>
            <a:srgbClr val="EEF4D0"/>
          </a:solidFill>
          <a:ln w="12700">
            <a:solidFill>
              <a:srgbClr val="CCCCFF"/>
            </a:solidFill>
            <a:miter lim="800000"/>
            <a:headEnd/>
            <a:tailEnd/>
          </a:ln>
        </p:spPr>
        <p:txBody>
          <a:bodyPr wrap="none" anchor="ctr">
            <a:spAutoFit/>
          </a:bodyPr>
          <a:lstStyle/>
          <a:p>
            <a:pPr eaLnBrk="0" hangingPunct="0"/>
            <a:r>
              <a:rPr lang="en-GB" altLang="zh-CN" sz="1000" b="1" i="0">
                <a:solidFill>
                  <a:schemeClr val="bg1"/>
                </a:solidFill>
                <a:latin typeface="Arial" charset="0"/>
                <a:ea typeface="Gulim" pitchFamily="34" charset="-127"/>
              </a:rPr>
              <a:t>Lead Frame</a:t>
            </a:r>
            <a:endParaRPr lang="ko-KR" altLang="en-GB" sz="1000" b="1" i="0">
              <a:solidFill>
                <a:schemeClr val="bg1"/>
              </a:solidFill>
              <a:latin typeface="Arial" charset="0"/>
              <a:ea typeface="Gulim" pitchFamily="34" charset="-127"/>
            </a:endParaRPr>
          </a:p>
        </p:txBody>
      </p:sp>
      <p:sp>
        <p:nvSpPr>
          <p:cNvPr id="456732" name="Line 29"/>
          <p:cNvSpPr>
            <a:spLocks noChangeShapeType="1"/>
          </p:cNvSpPr>
          <p:nvPr/>
        </p:nvSpPr>
        <p:spPr bwMode="auto">
          <a:xfrm flipH="1">
            <a:off x="7772400" y="2298700"/>
            <a:ext cx="457200" cy="533400"/>
          </a:xfrm>
          <a:prstGeom prst="line">
            <a:avLst/>
          </a:prstGeom>
          <a:noFill/>
          <a:ln w="28575">
            <a:solidFill>
              <a:srgbClr val="CC3300"/>
            </a:solidFill>
            <a:round/>
            <a:headEnd/>
            <a:tailEnd type="arrow" w="sm" len="sm"/>
          </a:ln>
        </p:spPr>
        <p:txBody>
          <a:bodyPr wrap="none" anchor="ctr"/>
          <a:lstStyle/>
          <a:p>
            <a:endParaRPr lang="zh-CN" altLang="en-US"/>
          </a:p>
        </p:txBody>
      </p:sp>
      <p:sp>
        <p:nvSpPr>
          <p:cNvPr id="456733" name="Line 30"/>
          <p:cNvSpPr>
            <a:spLocks noChangeShapeType="1"/>
          </p:cNvSpPr>
          <p:nvPr/>
        </p:nvSpPr>
        <p:spPr bwMode="auto">
          <a:xfrm>
            <a:off x="152400" y="5727700"/>
            <a:ext cx="8851900" cy="0"/>
          </a:xfrm>
          <a:prstGeom prst="line">
            <a:avLst/>
          </a:prstGeom>
          <a:noFill/>
          <a:ln w="9525" cap="rnd">
            <a:solidFill>
              <a:schemeClr val="accent2"/>
            </a:solidFill>
            <a:prstDash val="sysDot"/>
            <a:round/>
            <a:headEnd/>
            <a:tailEnd/>
          </a:ln>
        </p:spPr>
        <p:txBody>
          <a:bodyPr wrap="none" lIns="92075" tIns="46038" rIns="92075" bIns="46038" anchor="ctr"/>
          <a:lstStyle/>
          <a:p>
            <a:endParaRPr lang="zh-CN" altLang="en-US"/>
          </a:p>
        </p:txBody>
      </p:sp>
      <p:sp>
        <p:nvSpPr>
          <p:cNvPr id="456734" name="Line 31"/>
          <p:cNvSpPr>
            <a:spLocks noChangeShapeType="1"/>
          </p:cNvSpPr>
          <p:nvPr/>
        </p:nvSpPr>
        <p:spPr bwMode="auto">
          <a:xfrm>
            <a:off x="152400" y="3441700"/>
            <a:ext cx="8851900" cy="0"/>
          </a:xfrm>
          <a:prstGeom prst="line">
            <a:avLst/>
          </a:prstGeom>
          <a:noFill/>
          <a:ln w="9525" cap="rnd">
            <a:solidFill>
              <a:schemeClr val="accent2"/>
            </a:solidFill>
            <a:prstDash val="sysDot"/>
            <a:round/>
            <a:headEnd/>
            <a:tailEnd/>
          </a:ln>
        </p:spPr>
        <p:txBody>
          <a:bodyPr wrap="none" lIns="92075" tIns="46038" rIns="92075" bIns="46038" anchor="ctr"/>
          <a:lstStyle/>
          <a:p>
            <a:endParaRPr lang="zh-CN" altLang="en-US"/>
          </a:p>
        </p:txBody>
      </p:sp>
      <p:sp>
        <p:nvSpPr>
          <p:cNvPr id="456735" name="Text Box 32"/>
          <p:cNvSpPr txBox="1">
            <a:spLocks noChangeArrowheads="1"/>
          </p:cNvSpPr>
          <p:nvPr/>
        </p:nvSpPr>
        <p:spPr bwMode="auto">
          <a:xfrm>
            <a:off x="5614988" y="3616325"/>
            <a:ext cx="979487" cy="287338"/>
          </a:xfrm>
          <a:prstGeom prst="rect">
            <a:avLst/>
          </a:prstGeom>
          <a:solidFill>
            <a:srgbClr val="EEF4D0"/>
          </a:solidFill>
          <a:ln w="12700">
            <a:solidFill>
              <a:schemeClr val="bg2"/>
            </a:solidFill>
            <a:miter lim="800000"/>
            <a:headEnd/>
            <a:tailEnd/>
          </a:ln>
        </p:spPr>
        <p:txBody>
          <a:bodyPr wrap="none" anchor="ctr">
            <a:spAutoFit/>
          </a:bodyPr>
          <a:lstStyle/>
          <a:p>
            <a:pPr algn="ctr" eaLnBrk="0" hangingPunct="0"/>
            <a:r>
              <a:rPr lang="en-GB" altLang="zh-CN" sz="1200" b="1" i="0">
                <a:solidFill>
                  <a:schemeClr val="bg1"/>
                </a:solidFill>
                <a:latin typeface="Arial" charset="0"/>
                <a:ea typeface="Gulim" pitchFamily="34" charset="-127"/>
              </a:rPr>
              <a:t>Tin Plating</a:t>
            </a:r>
          </a:p>
        </p:txBody>
      </p:sp>
      <p:sp>
        <p:nvSpPr>
          <p:cNvPr id="456736" name="Text Box 33"/>
          <p:cNvSpPr txBox="1">
            <a:spLocks noChangeArrowheads="1"/>
          </p:cNvSpPr>
          <p:nvPr/>
        </p:nvSpPr>
        <p:spPr bwMode="auto">
          <a:xfrm>
            <a:off x="6967538" y="3927475"/>
            <a:ext cx="552450" cy="409575"/>
          </a:xfrm>
          <a:prstGeom prst="rect">
            <a:avLst/>
          </a:prstGeom>
          <a:solidFill>
            <a:srgbClr val="EEF4D0"/>
          </a:solidFill>
          <a:ln w="12700">
            <a:solidFill>
              <a:srgbClr val="CCCCFF"/>
            </a:solidFill>
            <a:miter lim="800000"/>
            <a:headEnd/>
            <a:tailEnd/>
          </a:ln>
        </p:spPr>
        <p:txBody>
          <a:bodyPr wrap="none" lIns="90000" tIns="46800" rIns="90000" bIns="46800" anchor="ctr">
            <a:spAutoFit/>
          </a:bodyPr>
          <a:lstStyle/>
          <a:p>
            <a:pPr algn="ctr" eaLnBrk="0" hangingPunct="0"/>
            <a:r>
              <a:rPr lang="en-GB" altLang="ko-KR" sz="1000" b="1" i="0">
                <a:solidFill>
                  <a:schemeClr val="bg1"/>
                </a:solidFill>
                <a:latin typeface="Arial" charset="0"/>
                <a:ea typeface="Gulim" pitchFamily="34" charset="-127"/>
              </a:rPr>
              <a:t>SnPb/</a:t>
            </a:r>
          </a:p>
          <a:p>
            <a:pPr algn="ctr" eaLnBrk="0" hangingPunct="0"/>
            <a:r>
              <a:rPr lang="en-GB" altLang="ko-KR" sz="1000" b="1" i="0">
                <a:solidFill>
                  <a:schemeClr val="bg1"/>
                </a:solidFill>
                <a:latin typeface="Arial" charset="0"/>
                <a:ea typeface="Gulim" pitchFamily="34" charset="-127"/>
              </a:rPr>
              <a:t>SnBi</a:t>
            </a:r>
          </a:p>
        </p:txBody>
      </p:sp>
      <p:sp>
        <p:nvSpPr>
          <p:cNvPr id="456737" name="AutoShape 34"/>
          <p:cNvSpPr>
            <a:spLocks noChangeArrowheads="1"/>
          </p:cNvSpPr>
          <p:nvPr/>
        </p:nvSpPr>
        <p:spPr bwMode="auto">
          <a:xfrm>
            <a:off x="6972300" y="4529138"/>
            <a:ext cx="777875" cy="215900"/>
          </a:xfrm>
          <a:custGeom>
            <a:avLst/>
            <a:gdLst>
              <a:gd name="T0" fmla="*/ 21010045 w 21600"/>
              <a:gd name="T1" fmla="*/ 0 h 21600"/>
              <a:gd name="T2" fmla="*/ 0 w 21600"/>
              <a:gd name="T3" fmla="*/ 1079000 h 21600"/>
              <a:gd name="T4" fmla="*/ 21010045 w 21600"/>
              <a:gd name="T5" fmla="*/ 2158000 h 21600"/>
              <a:gd name="T6" fmla="*/ 28013402 w 21600"/>
              <a:gd name="T7" fmla="*/ 10790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12700">
            <a:noFill/>
            <a:miter lim="800000"/>
            <a:headEnd/>
            <a:tailEnd/>
          </a:ln>
        </p:spPr>
        <p:txBody>
          <a:bodyPr wrap="none" anchor="ctr"/>
          <a:lstStyle/>
          <a:p>
            <a:endParaRPr lang="zh-CN" altLang="en-US"/>
          </a:p>
        </p:txBody>
      </p:sp>
      <p:sp>
        <p:nvSpPr>
          <p:cNvPr id="456738" name="Line 35"/>
          <p:cNvSpPr>
            <a:spLocks noChangeShapeType="1"/>
          </p:cNvSpPr>
          <p:nvPr/>
        </p:nvSpPr>
        <p:spPr bwMode="auto">
          <a:xfrm flipH="1" flipV="1">
            <a:off x="5621338" y="1704975"/>
            <a:ext cx="254000" cy="74613"/>
          </a:xfrm>
          <a:prstGeom prst="line">
            <a:avLst/>
          </a:prstGeom>
          <a:noFill/>
          <a:ln w="28575">
            <a:solidFill>
              <a:srgbClr val="CC3300"/>
            </a:solidFill>
            <a:round/>
            <a:headEnd/>
            <a:tailEnd type="arrow" w="sm" len="sm"/>
          </a:ln>
        </p:spPr>
        <p:txBody>
          <a:bodyPr wrap="none" anchor="ctr"/>
          <a:lstStyle/>
          <a:p>
            <a:endParaRPr lang="zh-CN" altLang="en-US"/>
          </a:p>
        </p:txBody>
      </p:sp>
      <p:sp>
        <p:nvSpPr>
          <p:cNvPr id="456739" name="Rectangle 36"/>
          <p:cNvSpPr>
            <a:spLocks noChangeArrowheads="1"/>
          </p:cNvSpPr>
          <p:nvPr/>
        </p:nvSpPr>
        <p:spPr bwMode="auto">
          <a:xfrm>
            <a:off x="1974850" y="4168775"/>
            <a:ext cx="184150" cy="609600"/>
          </a:xfrm>
          <a:prstGeom prst="rect">
            <a:avLst/>
          </a:prstGeom>
          <a:noFill/>
          <a:ln w="9525">
            <a:noFill/>
            <a:miter lim="800000"/>
            <a:headEnd/>
            <a:tailEnd/>
          </a:ln>
        </p:spPr>
        <p:txBody>
          <a:bodyPr lIns="92075" tIns="46038" rIns="92075" bIns="46038" anchor="ctr">
            <a:spAutoFit/>
          </a:bodyPr>
          <a:lstStyle/>
          <a:p>
            <a:pPr latinLnBrk="1"/>
            <a:endParaRPr kumimoji="1" lang="ko-KR" altLang="en-US" sz="1000" i="0">
              <a:solidFill>
                <a:schemeClr val="bg1"/>
              </a:solidFill>
              <a:latin typeface="Times New Roman" pitchFamily="18" charset="0"/>
              <a:ea typeface="Gulim" pitchFamily="34" charset="-127"/>
            </a:endParaRPr>
          </a:p>
          <a:p>
            <a:pPr eaLnBrk="0" hangingPunct="0"/>
            <a:endParaRPr kumimoji="1" lang="ko-KR" altLang="en-US" sz="2400" i="0">
              <a:solidFill>
                <a:schemeClr val="bg1"/>
              </a:solidFill>
              <a:latin typeface="Times New Roman" pitchFamily="18" charset="0"/>
              <a:ea typeface="Gulim" pitchFamily="34" charset="-127"/>
            </a:endParaRPr>
          </a:p>
        </p:txBody>
      </p:sp>
      <p:pic>
        <p:nvPicPr>
          <p:cNvPr id="456740" name="Picture 37" descr="trimming_02"/>
          <p:cNvPicPr>
            <a:picLocks noChangeAspect="1" noChangeArrowheads="1"/>
          </p:cNvPicPr>
          <p:nvPr/>
        </p:nvPicPr>
        <p:blipFill>
          <a:blip r:embed="rId9"/>
          <a:srcRect/>
          <a:stretch>
            <a:fillRect/>
          </a:stretch>
        </p:blipFill>
        <p:spPr bwMode="auto">
          <a:xfrm>
            <a:off x="3241675" y="4043363"/>
            <a:ext cx="1181100" cy="1181100"/>
          </a:xfrm>
          <a:prstGeom prst="rect">
            <a:avLst/>
          </a:prstGeom>
          <a:noFill/>
          <a:ln w="9525">
            <a:noFill/>
            <a:miter lim="800000"/>
            <a:headEnd/>
            <a:tailEnd/>
          </a:ln>
        </p:spPr>
      </p:pic>
      <p:sp>
        <p:nvSpPr>
          <p:cNvPr id="456741" name="Line 38"/>
          <p:cNvSpPr>
            <a:spLocks noChangeShapeType="1"/>
          </p:cNvSpPr>
          <p:nvPr/>
        </p:nvSpPr>
        <p:spPr bwMode="auto">
          <a:xfrm flipH="1">
            <a:off x="6654800" y="4268788"/>
            <a:ext cx="330200" cy="484187"/>
          </a:xfrm>
          <a:prstGeom prst="line">
            <a:avLst/>
          </a:prstGeom>
          <a:noFill/>
          <a:ln w="28575">
            <a:solidFill>
              <a:srgbClr val="CC3300"/>
            </a:solidFill>
            <a:round/>
            <a:headEnd/>
            <a:tailEnd type="arrow" w="sm" len="sm"/>
          </a:ln>
        </p:spPr>
        <p:txBody>
          <a:bodyPr wrap="none" anchor="ctr"/>
          <a:lstStyle/>
          <a:p>
            <a:endParaRPr lang="zh-CN" altLang="en-US"/>
          </a:p>
        </p:txBody>
      </p:sp>
      <p:sp>
        <p:nvSpPr>
          <p:cNvPr id="456742" name="Text Box 39"/>
          <p:cNvSpPr txBox="1">
            <a:spLocks noChangeArrowheads="1"/>
          </p:cNvSpPr>
          <p:nvPr/>
        </p:nvSpPr>
        <p:spPr bwMode="auto">
          <a:xfrm>
            <a:off x="8229600" y="2049463"/>
            <a:ext cx="762000" cy="409575"/>
          </a:xfrm>
          <a:prstGeom prst="rect">
            <a:avLst/>
          </a:prstGeom>
          <a:solidFill>
            <a:srgbClr val="EEF4D0"/>
          </a:solidFill>
          <a:ln w="12700">
            <a:solidFill>
              <a:srgbClr val="CCCCFF"/>
            </a:solidFill>
            <a:miter lim="800000"/>
            <a:headEnd/>
            <a:tailEnd/>
          </a:ln>
        </p:spPr>
        <p:txBody>
          <a:bodyPr lIns="90000" tIns="46800" rIns="90000" bIns="46800" anchor="ctr">
            <a:spAutoFit/>
          </a:bodyPr>
          <a:lstStyle/>
          <a:p>
            <a:pPr algn="ctr" eaLnBrk="0" hangingPunct="0"/>
            <a:r>
              <a:rPr lang="en-GB" altLang="zh-CN" sz="1000" b="1" i="0">
                <a:solidFill>
                  <a:schemeClr val="bg1"/>
                </a:solidFill>
                <a:latin typeface="Arial" charset="0"/>
                <a:ea typeface="Gulim" pitchFamily="34" charset="-127"/>
              </a:rPr>
              <a:t>Bonding Wire</a:t>
            </a:r>
          </a:p>
        </p:txBody>
      </p:sp>
      <p:sp>
        <p:nvSpPr>
          <p:cNvPr id="456743" name="Text Box 40"/>
          <p:cNvSpPr txBox="1">
            <a:spLocks noChangeArrowheads="1"/>
          </p:cNvSpPr>
          <p:nvPr/>
        </p:nvSpPr>
        <p:spPr bwMode="auto">
          <a:xfrm>
            <a:off x="2327275" y="5194300"/>
            <a:ext cx="476250" cy="257175"/>
          </a:xfrm>
          <a:prstGeom prst="rect">
            <a:avLst/>
          </a:prstGeom>
          <a:solidFill>
            <a:srgbClr val="EEF4D0"/>
          </a:solidFill>
          <a:ln w="12700">
            <a:solidFill>
              <a:srgbClr val="CCCCFF"/>
            </a:solidFill>
            <a:miter lim="800000"/>
            <a:headEnd/>
            <a:tailEnd/>
          </a:ln>
        </p:spPr>
        <p:txBody>
          <a:bodyPr wrap="none" lIns="90000" tIns="46800" rIns="90000" bIns="46800" anchor="ctr">
            <a:spAutoFit/>
          </a:bodyPr>
          <a:lstStyle/>
          <a:p>
            <a:pPr algn="ctr" eaLnBrk="0" hangingPunct="0"/>
            <a:r>
              <a:rPr lang="en-GB" altLang="ko-KR" sz="1000" b="1" i="0">
                <a:solidFill>
                  <a:schemeClr val="bg1"/>
                </a:solidFill>
                <a:latin typeface="Arial" charset="0"/>
                <a:ea typeface="Gulim" pitchFamily="34" charset="-127"/>
              </a:rPr>
              <a:t>EMC</a:t>
            </a:r>
          </a:p>
        </p:txBody>
      </p:sp>
      <p:sp>
        <p:nvSpPr>
          <p:cNvPr id="456744" name="AutoShape 41"/>
          <p:cNvSpPr>
            <a:spLocks noChangeArrowheads="1"/>
          </p:cNvSpPr>
          <p:nvPr/>
        </p:nvSpPr>
        <p:spPr bwMode="auto">
          <a:xfrm>
            <a:off x="1524000" y="2447925"/>
            <a:ext cx="777875" cy="215900"/>
          </a:xfrm>
          <a:custGeom>
            <a:avLst/>
            <a:gdLst>
              <a:gd name="T0" fmla="*/ 21010045 w 21600"/>
              <a:gd name="T1" fmla="*/ 0 h 21600"/>
              <a:gd name="T2" fmla="*/ 0 w 21600"/>
              <a:gd name="T3" fmla="*/ 1079000 h 21600"/>
              <a:gd name="T4" fmla="*/ 21010045 w 21600"/>
              <a:gd name="T5" fmla="*/ 2158000 h 21600"/>
              <a:gd name="T6" fmla="*/ 28013402 w 21600"/>
              <a:gd name="T7" fmla="*/ 10790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12700">
            <a:noFill/>
            <a:miter lim="800000"/>
            <a:headEnd/>
            <a:tailEnd/>
          </a:ln>
        </p:spPr>
        <p:txBody>
          <a:bodyPr wrap="none" anchor="ctr"/>
          <a:lstStyle/>
          <a:p>
            <a:endParaRPr lang="zh-CN" altLang="en-US"/>
          </a:p>
        </p:txBody>
      </p:sp>
      <p:sp>
        <p:nvSpPr>
          <p:cNvPr id="456745" name="Text Box 42"/>
          <p:cNvSpPr txBox="1">
            <a:spLocks noChangeArrowheads="1"/>
          </p:cNvSpPr>
          <p:nvPr/>
        </p:nvSpPr>
        <p:spPr bwMode="auto">
          <a:xfrm>
            <a:off x="1460500" y="1924050"/>
            <a:ext cx="828675" cy="257175"/>
          </a:xfrm>
          <a:prstGeom prst="rect">
            <a:avLst/>
          </a:prstGeom>
          <a:solidFill>
            <a:srgbClr val="EEF4D0"/>
          </a:solidFill>
          <a:ln w="12700">
            <a:solidFill>
              <a:srgbClr val="CCCCFF"/>
            </a:solidFill>
            <a:miter lim="800000"/>
            <a:headEnd/>
            <a:tailEnd/>
          </a:ln>
        </p:spPr>
        <p:txBody>
          <a:bodyPr wrap="none" anchor="ctr">
            <a:spAutoFit/>
          </a:bodyPr>
          <a:lstStyle/>
          <a:p>
            <a:pPr algn="ctr" eaLnBrk="0" hangingPunct="0"/>
            <a:r>
              <a:rPr lang="en-GB" altLang="ko-KR" sz="1000" b="1" i="0">
                <a:solidFill>
                  <a:schemeClr val="bg1"/>
                </a:solidFill>
                <a:latin typeface="Arial" charset="0"/>
                <a:ea typeface="Gulim" pitchFamily="34" charset="-127"/>
              </a:rPr>
              <a:t>Saw Blade</a:t>
            </a:r>
          </a:p>
        </p:txBody>
      </p:sp>
      <p:sp>
        <p:nvSpPr>
          <p:cNvPr id="456746" name="Text Box 43"/>
          <p:cNvSpPr txBox="1">
            <a:spLocks noChangeArrowheads="1"/>
          </p:cNvSpPr>
          <p:nvPr/>
        </p:nvSpPr>
        <p:spPr bwMode="auto">
          <a:xfrm>
            <a:off x="5943600" y="2908300"/>
            <a:ext cx="762000" cy="257175"/>
          </a:xfrm>
          <a:prstGeom prst="rect">
            <a:avLst/>
          </a:prstGeom>
          <a:solidFill>
            <a:srgbClr val="EEF4D0"/>
          </a:solidFill>
          <a:ln w="12700">
            <a:solidFill>
              <a:srgbClr val="CCCCFF"/>
            </a:solidFill>
            <a:miter lim="800000"/>
            <a:headEnd/>
            <a:tailEnd/>
          </a:ln>
        </p:spPr>
        <p:txBody>
          <a:bodyPr lIns="90000" tIns="46800" rIns="90000" bIns="46800" anchor="ctr">
            <a:spAutoFit/>
          </a:bodyPr>
          <a:lstStyle/>
          <a:p>
            <a:pPr algn="ctr" eaLnBrk="0" hangingPunct="0"/>
            <a:r>
              <a:rPr lang="en-GB" altLang="zh-CN" sz="1000" b="1" i="0">
                <a:solidFill>
                  <a:schemeClr val="bg1"/>
                </a:solidFill>
                <a:latin typeface="Arial" charset="0"/>
                <a:ea typeface="Gulim" pitchFamily="34" charset="-127"/>
              </a:rPr>
              <a:t>Capillary</a:t>
            </a:r>
          </a:p>
        </p:txBody>
      </p:sp>
      <p:sp>
        <p:nvSpPr>
          <p:cNvPr id="456747" name="Line 44"/>
          <p:cNvSpPr>
            <a:spLocks noChangeShapeType="1"/>
          </p:cNvSpPr>
          <p:nvPr/>
        </p:nvSpPr>
        <p:spPr bwMode="auto">
          <a:xfrm flipV="1">
            <a:off x="6705600" y="2603500"/>
            <a:ext cx="838200" cy="381000"/>
          </a:xfrm>
          <a:prstGeom prst="line">
            <a:avLst/>
          </a:prstGeom>
          <a:noFill/>
          <a:ln w="28575">
            <a:solidFill>
              <a:srgbClr val="CC3300"/>
            </a:solidFill>
            <a:round/>
            <a:headEnd/>
            <a:tailEnd type="arrow" w="sm" len="sm"/>
          </a:ln>
        </p:spPr>
        <p:txBody>
          <a:bodyPr wrap="none" anchor="ctr"/>
          <a:lstStyle/>
          <a:p>
            <a:endParaRPr lang="zh-CN" altLang="en-US"/>
          </a:p>
        </p:txBody>
      </p:sp>
      <p:sp>
        <p:nvSpPr>
          <p:cNvPr id="456748" name="Line 45"/>
          <p:cNvSpPr>
            <a:spLocks noChangeShapeType="1"/>
          </p:cNvSpPr>
          <p:nvPr/>
        </p:nvSpPr>
        <p:spPr bwMode="auto">
          <a:xfrm>
            <a:off x="4419600" y="2146300"/>
            <a:ext cx="609600" cy="381000"/>
          </a:xfrm>
          <a:prstGeom prst="line">
            <a:avLst/>
          </a:prstGeom>
          <a:noFill/>
          <a:ln w="28575">
            <a:solidFill>
              <a:srgbClr val="CC3300"/>
            </a:solidFill>
            <a:round/>
            <a:headEnd/>
            <a:tailEnd type="arrow" w="sm" len="sm"/>
          </a:ln>
        </p:spPr>
        <p:txBody>
          <a:bodyPr wrap="none" anchor="ctr"/>
          <a:lstStyle/>
          <a:p>
            <a:endParaRPr lang="zh-CN" altLang="en-US"/>
          </a:p>
        </p:txBody>
      </p:sp>
      <p:sp>
        <p:nvSpPr>
          <p:cNvPr id="456749" name="Text Box 46"/>
          <p:cNvSpPr txBox="1">
            <a:spLocks noChangeArrowheads="1"/>
          </p:cNvSpPr>
          <p:nvPr/>
        </p:nvSpPr>
        <p:spPr bwMode="auto">
          <a:xfrm>
            <a:off x="4211638" y="1924050"/>
            <a:ext cx="393700" cy="257175"/>
          </a:xfrm>
          <a:prstGeom prst="rect">
            <a:avLst/>
          </a:prstGeom>
          <a:solidFill>
            <a:srgbClr val="EEF4D0"/>
          </a:solidFill>
          <a:ln w="12700">
            <a:solidFill>
              <a:srgbClr val="CCCCFF"/>
            </a:solidFill>
            <a:miter lim="800000"/>
            <a:headEnd/>
            <a:tailEnd/>
          </a:ln>
        </p:spPr>
        <p:txBody>
          <a:bodyPr wrap="none" anchor="ctr">
            <a:spAutoFit/>
          </a:bodyPr>
          <a:lstStyle/>
          <a:p>
            <a:pPr algn="ctr" eaLnBrk="0" hangingPunct="0"/>
            <a:r>
              <a:rPr lang="en-GB" altLang="zh-CN" sz="1000" b="1" i="0">
                <a:solidFill>
                  <a:schemeClr val="bg1"/>
                </a:solidFill>
                <a:latin typeface="Arial" charset="0"/>
                <a:ea typeface="Gulim" pitchFamily="34" charset="-127"/>
              </a:rPr>
              <a:t>Die</a:t>
            </a:r>
            <a:endParaRPr lang="ko-KR" altLang="en-GB" sz="1000" b="1" i="0">
              <a:solidFill>
                <a:schemeClr val="bg1"/>
              </a:solidFill>
              <a:latin typeface="Arial" charset="0"/>
              <a:ea typeface="Gulim" pitchFamily="34" charset="-127"/>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29" name="Rectangle 2"/>
          <p:cNvSpPr>
            <a:spLocks noChangeArrowheads="1"/>
          </p:cNvSpPr>
          <p:nvPr/>
        </p:nvSpPr>
        <p:spPr bwMode="auto">
          <a:xfrm>
            <a:off x="250825" y="1038225"/>
            <a:ext cx="8543925" cy="4473575"/>
          </a:xfrm>
          <a:prstGeom prst="rect">
            <a:avLst/>
          </a:prstGeom>
          <a:noFill/>
          <a:ln w="9525">
            <a:noFill/>
            <a:miter lim="800000"/>
            <a:headEnd/>
            <a:tailEnd/>
          </a:ln>
        </p:spPr>
        <p:txBody>
          <a:bodyPr anchor="ctr">
            <a:spAutoFit/>
          </a:bodyPr>
          <a:lstStyle/>
          <a:p>
            <a:r>
              <a:rPr lang="zh-CN" altLang="en-US" sz="2400" b="1" i="0">
                <a:solidFill>
                  <a:schemeClr val="bg1"/>
                </a:solidFill>
                <a:latin typeface="Arial" charset="0"/>
              </a:rPr>
              <a:t>        先将</a:t>
            </a:r>
            <a:r>
              <a:rPr lang="en-US" altLang="zh-CN" sz="2400" b="1" i="0">
                <a:solidFill>
                  <a:schemeClr val="bg1"/>
                </a:solidFill>
                <a:latin typeface="Arial" charset="0"/>
              </a:rPr>
              <a:t>I</a:t>
            </a:r>
            <a:r>
              <a:rPr lang="zh-CN" altLang="en-US" sz="2400" b="1" i="0">
                <a:solidFill>
                  <a:schemeClr val="bg1"/>
                </a:solidFill>
                <a:latin typeface="Arial" charset="0"/>
              </a:rPr>
              <a:t>／</a:t>
            </a:r>
            <a:r>
              <a:rPr lang="en-US" altLang="zh-CN" sz="2400" b="1" i="0">
                <a:solidFill>
                  <a:schemeClr val="bg1"/>
                </a:solidFill>
                <a:latin typeface="Arial" charset="0"/>
              </a:rPr>
              <a:t>O</a:t>
            </a:r>
            <a:r>
              <a:rPr lang="zh-CN" altLang="en-US" sz="2400" b="1" i="0">
                <a:solidFill>
                  <a:schemeClr val="bg1"/>
                </a:solidFill>
                <a:latin typeface="Arial" charset="0"/>
              </a:rPr>
              <a:t>引线冲制成引线框架，然后在芯片固定引线架的中央芯片区，再将芯片的各焊区用</a:t>
            </a:r>
            <a:r>
              <a:rPr lang="en-US" altLang="zh-CN" sz="2400" b="1" i="0">
                <a:solidFill>
                  <a:schemeClr val="bg1"/>
                </a:solidFill>
                <a:latin typeface="Arial" charset="0"/>
              </a:rPr>
              <a:t>WB</a:t>
            </a:r>
            <a:r>
              <a:rPr lang="zh-CN" altLang="en-US" sz="2400" b="1" i="0">
                <a:solidFill>
                  <a:schemeClr val="bg1"/>
                </a:solidFill>
                <a:latin typeface="Arial" charset="0"/>
              </a:rPr>
              <a:t>焊到其他引线键合区，这就完成了装架及引线焊接工序，接下来就是完成塑封工序这一步了。先按塑封件的大小制成一定规格的上下塑封模具，模具有数十个甚至数百个相同尺寸的空腔．每个腔体间有细通道相连。将焊接内引线好的引线框架放到模具的各个腔体中，塑封时，先将塑封料加热至</a:t>
            </a:r>
            <a:r>
              <a:rPr lang="en-US" altLang="zh-CN" sz="2400" b="1" i="0">
                <a:solidFill>
                  <a:schemeClr val="bg1"/>
                </a:solidFill>
                <a:latin typeface="Arial" charset="0"/>
              </a:rPr>
              <a:t>150-180℃</a:t>
            </a:r>
            <a:r>
              <a:rPr lang="zh-CN" altLang="en-US" sz="2400" b="1" i="0">
                <a:solidFill>
                  <a:schemeClr val="bg1"/>
                </a:solidFill>
                <a:latin typeface="Arial" charset="0"/>
              </a:rPr>
              <a:t>，待其充分软化熔融后，再加压将塑封料压到各个腔体中，略待儿分钟固化后，就完成了注塑封装工作，然后开模，整修塑封毛刺，再切断备引线框架不必要的连接部分。然后剪切、打弯、成形和镀锡。工艺中如何控制好模塑时的压力、粘度，并保持塑封时流道及腔体设计之间的综合平衡，是优化模塑器件的关键。</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6357" name="Group 2"/>
          <p:cNvGrpSpPr>
            <a:grpSpLocks/>
          </p:cNvGrpSpPr>
          <p:nvPr/>
        </p:nvGrpSpPr>
        <p:grpSpPr bwMode="auto">
          <a:xfrm>
            <a:off x="539750" y="1341438"/>
            <a:ext cx="3719513" cy="2909887"/>
            <a:chOff x="1431" y="1807"/>
            <a:chExt cx="2538" cy="1833"/>
          </a:xfrm>
        </p:grpSpPr>
        <p:pic>
          <p:nvPicPr>
            <p:cNvPr id="2" name="Picture 3"/>
            <p:cNvPicPr>
              <a:picLocks noChangeAspect="1" noChangeArrowheads="1"/>
            </p:cNvPicPr>
            <p:nvPr/>
          </p:nvPicPr>
          <p:blipFill>
            <a:blip r:embed="rId3"/>
            <a:srcRect/>
            <a:stretch>
              <a:fillRect/>
            </a:stretch>
          </p:blipFill>
          <p:spPr bwMode="auto">
            <a:xfrm>
              <a:off x="1431" y="1807"/>
              <a:ext cx="2538" cy="1833"/>
            </a:xfrm>
            <a:prstGeom prst="rect">
              <a:avLst/>
            </a:prstGeom>
            <a:noFill/>
            <a:ln w="12700">
              <a:solidFill>
                <a:srgbClr val="CCCCFF"/>
              </a:solidFill>
              <a:miter lim="800000"/>
              <a:headEnd/>
              <a:tailEnd/>
            </a:ln>
          </p:spPr>
        </p:pic>
        <p:graphicFrame>
          <p:nvGraphicFramePr>
            <p:cNvPr id="356356" name="Object 4"/>
            <p:cNvGraphicFramePr>
              <a:graphicFrameLocks noChangeAspect="1"/>
            </p:cNvGraphicFramePr>
            <p:nvPr/>
          </p:nvGraphicFramePr>
          <p:xfrm>
            <a:off x="1787" y="2239"/>
            <a:ext cx="1338" cy="976"/>
          </p:xfrm>
          <a:graphic>
            <a:graphicData uri="http://schemas.openxmlformats.org/presentationml/2006/ole">
              <mc:AlternateContent xmlns:mc="http://schemas.openxmlformats.org/markup-compatibility/2006">
                <mc:Choice xmlns:v="urn:schemas-microsoft-com:vml" Requires="v">
                  <p:oleObj spid="_x0000_s356360" name="훈민정음" r:id="rId4" imgW="2048040" imgH="1600200" progId="">
                    <p:embed/>
                  </p:oleObj>
                </mc:Choice>
                <mc:Fallback>
                  <p:oleObj name="훈민정음" r:id="rId4" imgW="2048040" imgH="16002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7" y="2239"/>
                          <a:ext cx="1338" cy="976"/>
                        </a:xfrm>
                        <a:prstGeom prst="rect">
                          <a:avLst/>
                        </a:prstGeom>
                        <a:noFill/>
                        <a:ln w="12700">
                          <a:solidFill>
                            <a:srgbClr val="CCCC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Rectangle 5"/>
            <p:cNvSpPr>
              <a:spLocks noChangeArrowheads="1"/>
            </p:cNvSpPr>
            <p:nvPr/>
          </p:nvSpPr>
          <p:spPr bwMode="auto">
            <a:xfrm>
              <a:off x="3312" y="1848"/>
              <a:ext cx="640" cy="480"/>
            </a:xfrm>
            <a:prstGeom prst="rect">
              <a:avLst/>
            </a:prstGeom>
            <a:noFill/>
            <a:ln w="28575">
              <a:solidFill>
                <a:srgbClr val="CCCCFF"/>
              </a:solidFill>
              <a:miter lim="800000"/>
              <a:headEnd/>
              <a:tailEnd/>
            </a:ln>
          </p:spPr>
          <p:txBody>
            <a:bodyPr wrap="none" anchor="ctr"/>
            <a:lstStyle/>
            <a:p>
              <a:endParaRPr lang="zh-CN" altLang="en-US"/>
            </a:p>
          </p:txBody>
        </p:sp>
        <p:sp>
          <p:nvSpPr>
            <p:cNvPr id="4" name="Line 6"/>
            <p:cNvSpPr>
              <a:spLocks noChangeShapeType="1"/>
            </p:cNvSpPr>
            <p:nvPr/>
          </p:nvSpPr>
          <p:spPr bwMode="auto">
            <a:xfrm flipH="1">
              <a:off x="2752" y="2264"/>
              <a:ext cx="656" cy="488"/>
            </a:xfrm>
            <a:prstGeom prst="line">
              <a:avLst/>
            </a:prstGeom>
            <a:noFill/>
            <a:ln w="28575">
              <a:solidFill>
                <a:srgbClr val="CCCCFF"/>
              </a:solidFill>
              <a:round/>
              <a:headEnd/>
              <a:tailEnd type="triangle" w="med" len="med"/>
            </a:ln>
          </p:spPr>
          <p:txBody>
            <a:bodyPr wrap="none" anchor="ctr"/>
            <a:lstStyle/>
            <a:p>
              <a:endParaRPr lang="zh-CN" altLang="en-US"/>
            </a:p>
          </p:txBody>
        </p:sp>
        <p:sp>
          <p:nvSpPr>
            <p:cNvPr id="5" name="Rectangle 7"/>
            <p:cNvSpPr>
              <a:spLocks noChangeArrowheads="1"/>
            </p:cNvSpPr>
            <p:nvPr/>
          </p:nvSpPr>
          <p:spPr bwMode="auto">
            <a:xfrm>
              <a:off x="1808" y="2256"/>
              <a:ext cx="416" cy="200"/>
            </a:xfrm>
            <a:prstGeom prst="rect">
              <a:avLst/>
            </a:prstGeom>
            <a:solidFill>
              <a:schemeClr val="bg1"/>
            </a:solidFill>
            <a:ln w="12700">
              <a:solidFill>
                <a:srgbClr val="CCCCFF"/>
              </a:solidFill>
              <a:miter lim="800000"/>
              <a:headEnd/>
              <a:tailEnd/>
            </a:ln>
          </p:spPr>
          <p:txBody>
            <a:bodyPr wrap="none" anchor="ctr"/>
            <a:lstStyle/>
            <a:p>
              <a:pPr algn="ctr" defTabSz="762000"/>
              <a:r>
                <a:rPr kumimoji="1" lang="en-US" altLang="ko-KR" sz="1400" b="1" i="0">
                  <a:latin typeface="Verdana" pitchFamily="34" charset="0"/>
                  <a:ea typeface="DotumChe" pitchFamily="49" charset="-127"/>
                </a:rPr>
                <a:t>Trim</a:t>
              </a:r>
            </a:p>
          </p:txBody>
        </p:sp>
        <p:sp>
          <p:nvSpPr>
            <p:cNvPr id="356377" name="Rectangle 8"/>
            <p:cNvSpPr>
              <a:spLocks noChangeArrowheads="1"/>
            </p:cNvSpPr>
            <p:nvPr/>
          </p:nvSpPr>
          <p:spPr bwMode="auto">
            <a:xfrm>
              <a:off x="1736" y="2808"/>
              <a:ext cx="1192" cy="256"/>
            </a:xfrm>
            <a:prstGeom prst="rect">
              <a:avLst/>
            </a:prstGeom>
            <a:noFill/>
            <a:ln w="12700">
              <a:solidFill>
                <a:srgbClr val="CCCCFF"/>
              </a:solidFill>
              <a:miter lim="800000"/>
              <a:headEnd/>
              <a:tailEnd/>
            </a:ln>
          </p:spPr>
          <p:txBody>
            <a:bodyPr wrap="none" anchor="ctr"/>
            <a:lstStyle/>
            <a:p>
              <a:endParaRPr lang="zh-CN" altLang="en-US"/>
            </a:p>
          </p:txBody>
        </p:sp>
        <p:sp>
          <p:nvSpPr>
            <p:cNvPr id="356378" name="Rectangle 9"/>
            <p:cNvSpPr>
              <a:spLocks noChangeArrowheads="1"/>
            </p:cNvSpPr>
            <p:nvPr/>
          </p:nvSpPr>
          <p:spPr bwMode="auto">
            <a:xfrm>
              <a:off x="3296" y="2088"/>
              <a:ext cx="648" cy="144"/>
            </a:xfrm>
            <a:prstGeom prst="rect">
              <a:avLst/>
            </a:prstGeom>
            <a:noFill/>
            <a:ln w="12700">
              <a:solidFill>
                <a:srgbClr val="CCCCFF"/>
              </a:solidFill>
              <a:miter lim="800000"/>
              <a:headEnd/>
              <a:tailEnd/>
            </a:ln>
          </p:spPr>
          <p:txBody>
            <a:bodyPr wrap="none" anchor="ctr"/>
            <a:lstStyle/>
            <a:p>
              <a:endParaRPr lang="zh-CN" altLang="en-US"/>
            </a:p>
          </p:txBody>
        </p:sp>
      </p:grpSp>
      <p:sp>
        <p:nvSpPr>
          <p:cNvPr id="356362" name="Rectangle 10"/>
          <p:cNvSpPr>
            <a:spLocks noChangeArrowheads="1"/>
          </p:cNvSpPr>
          <p:nvPr/>
        </p:nvSpPr>
        <p:spPr bwMode="auto">
          <a:xfrm>
            <a:off x="2259013" y="420688"/>
            <a:ext cx="641350" cy="366712"/>
          </a:xfrm>
          <a:prstGeom prst="rect">
            <a:avLst/>
          </a:prstGeom>
          <a:noFill/>
          <a:ln w="9525">
            <a:noFill/>
            <a:miter lim="800000"/>
            <a:headEnd/>
            <a:tailEnd/>
          </a:ln>
        </p:spPr>
        <p:txBody>
          <a:bodyPr wrap="none">
            <a:spAutoFit/>
          </a:bodyPr>
          <a:lstStyle/>
          <a:p>
            <a:r>
              <a:rPr kumimoji="1" lang="zh-CN" altLang="en-US" sz="1800" i="0">
                <a:solidFill>
                  <a:schemeClr val="bg1"/>
                </a:solidFill>
                <a:latin typeface="Arial" charset="0"/>
              </a:rPr>
              <a:t>芯片</a:t>
            </a:r>
          </a:p>
        </p:txBody>
      </p:sp>
      <p:sp>
        <p:nvSpPr>
          <p:cNvPr id="356363" name="Rectangle 11"/>
          <p:cNvSpPr>
            <a:spLocks noChangeArrowheads="1"/>
          </p:cNvSpPr>
          <p:nvPr/>
        </p:nvSpPr>
        <p:spPr bwMode="auto">
          <a:xfrm>
            <a:off x="1108075" y="2365375"/>
            <a:ext cx="1584325" cy="1081088"/>
          </a:xfrm>
          <a:prstGeom prst="rect">
            <a:avLst/>
          </a:prstGeom>
          <a:solidFill>
            <a:srgbClr val="993366"/>
          </a:solidFill>
          <a:ln w="9525">
            <a:solidFill>
              <a:schemeClr val="tx1"/>
            </a:solidFill>
            <a:miter lim="800000"/>
            <a:headEnd/>
            <a:tailEnd/>
          </a:ln>
        </p:spPr>
        <p:txBody>
          <a:bodyPr wrap="none" anchor="ctr"/>
          <a:lstStyle/>
          <a:p>
            <a:endParaRPr lang="zh-CN" altLang="en-US"/>
          </a:p>
        </p:txBody>
      </p:sp>
      <p:sp>
        <p:nvSpPr>
          <p:cNvPr id="356364" name="Line 12"/>
          <p:cNvSpPr>
            <a:spLocks noChangeShapeType="1"/>
          </p:cNvSpPr>
          <p:nvPr/>
        </p:nvSpPr>
        <p:spPr bwMode="auto">
          <a:xfrm flipH="1">
            <a:off x="1539875" y="854075"/>
            <a:ext cx="1079500" cy="1727200"/>
          </a:xfrm>
          <a:prstGeom prst="line">
            <a:avLst/>
          </a:prstGeom>
          <a:noFill/>
          <a:ln w="9525">
            <a:solidFill>
              <a:srgbClr val="FF0066"/>
            </a:solidFill>
            <a:round/>
            <a:headEnd/>
            <a:tailEnd type="triangle" w="med" len="med"/>
          </a:ln>
        </p:spPr>
        <p:txBody>
          <a:bodyPr/>
          <a:lstStyle/>
          <a:p>
            <a:endParaRPr lang="zh-CN" altLang="en-US"/>
          </a:p>
        </p:txBody>
      </p:sp>
      <p:sp>
        <p:nvSpPr>
          <p:cNvPr id="356365" name="Rectangle 13"/>
          <p:cNvSpPr>
            <a:spLocks noChangeArrowheads="1"/>
          </p:cNvSpPr>
          <p:nvPr/>
        </p:nvSpPr>
        <p:spPr bwMode="auto">
          <a:xfrm>
            <a:off x="5003800" y="2708275"/>
            <a:ext cx="1728788" cy="144463"/>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356366" name="Rectangle 14"/>
          <p:cNvSpPr>
            <a:spLocks noChangeArrowheads="1"/>
          </p:cNvSpPr>
          <p:nvPr/>
        </p:nvSpPr>
        <p:spPr bwMode="auto">
          <a:xfrm>
            <a:off x="7451725" y="2708275"/>
            <a:ext cx="1657350" cy="144463"/>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356367" name="Rectangle 15"/>
          <p:cNvSpPr>
            <a:spLocks noChangeArrowheads="1"/>
          </p:cNvSpPr>
          <p:nvPr/>
        </p:nvSpPr>
        <p:spPr bwMode="auto">
          <a:xfrm>
            <a:off x="6227763" y="2492375"/>
            <a:ext cx="431800" cy="215900"/>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6368" name="Rectangle 16"/>
          <p:cNvSpPr>
            <a:spLocks noChangeArrowheads="1"/>
          </p:cNvSpPr>
          <p:nvPr/>
        </p:nvSpPr>
        <p:spPr bwMode="auto">
          <a:xfrm>
            <a:off x="7451725" y="2492375"/>
            <a:ext cx="431800" cy="215900"/>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6369" name="Rectangle 17"/>
          <p:cNvSpPr>
            <a:spLocks noChangeArrowheads="1"/>
          </p:cNvSpPr>
          <p:nvPr/>
        </p:nvSpPr>
        <p:spPr bwMode="auto">
          <a:xfrm>
            <a:off x="6227763" y="2205038"/>
            <a:ext cx="1657350" cy="287337"/>
          </a:xfrm>
          <a:prstGeom prst="rect">
            <a:avLst/>
          </a:prstGeom>
          <a:solidFill>
            <a:srgbClr val="666699"/>
          </a:solidFill>
          <a:ln w="9525">
            <a:noFill/>
            <a:miter lim="800000"/>
            <a:headEnd/>
            <a:tailEnd/>
          </a:ln>
        </p:spPr>
        <p:txBody>
          <a:bodyPr wrap="none" anchor="ctr"/>
          <a:lstStyle/>
          <a:p>
            <a:endParaRPr lang="zh-CN" altLang="en-US"/>
          </a:p>
        </p:txBody>
      </p:sp>
      <p:sp>
        <p:nvSpPr>
          <p:cNvPr id="356370" name="Rectangle 18"/>
          <p:cNvSpPr>
            <a:spLocks noChangeArrowheads="1"/>
          </p:cNvSpPr>
          <p:nvPr/>
        </p:nvSpPr>
        <p:spPr bwMode="auto">
          <a:xfrm>
            <a:off x="6804025" y="1628775"/>
            <a:ext cx="641350" cy="366713"/>
          </a:xfrm>
          <a:prstGeom prst="rect">
            <a:avLst/>
          </a:prstGeom>
          <a:noFill/>
          <a:ln w="9525">
            <a:noFill/>
            <a:miter lim="800000"/>
            <a:headEnd/>
            <a:tailEnd/>
          </a:ln>
        </p:spPr>
        <p:txBody>
          <a:bodyPr wrap="none">
            <a:spAutoFit/>
          </a:bodyPr>
          <a:lstStyle/>
          <a:p>
            <a:r>
              <a:rPr kumimoji="1" lang="zh-CN" altLang="en-US" sz="1800" i="0">
                <a:solidFill>
                  <a:schemeClr val="bg1"/>
                </a:solidFill>
                <a:latin typeface="Arial" charset="0"/>
              </a:rPr>
              <a:t>芯片</a:t>
            </a:r>
          </a:p>
        </p:txBody>
      </p:sp>
      <p:sp>
        <p:nvSpPr>
          <p:cNvPr id="356371" name="Line 19"/>
          <p:cNvSpPr>
            <a:spLocks noChangeShapeType="1"/>
          </p:cNvSpPr>
          <p:nvPr/>
        </p:nvSpPr>
        <p:spPr bwMode="auto">
          <a:xfrm>
            <a:off x="6227763" y="2133600"/>
            <a:ext cx="360362" cy="0"/>
          </a:xfrm>
          <a:prstGeom prst="line">
            <a:avLst/>
          </a:prstGeom>
          <a:noFill/>
          <a:ln w="57150">
            <a:solidFill>
              <a:srgbClr val="FFFF66"/>
            </a:solidFill>
            <a:round/>
            <a:headEnd/>
            <a:tailEnd/>
          </a:ln>
        </p:spPr>
        <p:txBody>
          <a:bodyPr/>
          <a:lstStyle/>
          <a:p>
            <a:endParaRPr lang="zh-CN" altLang="en-US"/>
          </a:p>
        </p:txBody>
      </p:sp>
      <p:sp>
        <p:nvSpPr>
          <p:cNvPr id="356372" name="Line 20"/>
          <p:cNvSpPr>
            <a:spLocks noChangeShapeType="1"/>
          </p:cNvSpPr>
          <p:nvPr/>
        </p:nvSpPr>
        <p:spPr bwMode="auto">
          <a:xfrm>
            <a:off x="7524750" y="2133600"/>
            <a:ext cx="360363" cy="0"/>
          </a:xfrm>
          <a:prstGeom prst="line">
            <a:avLst/>
          </a:prstGeom>
          <a:noFill/>
          <a:ln w="57150">
            <a:solidFill>
              <a:srgbClr val="FFFF66"/>
            </a:solidFill>
            <a:round/>
            <a:headEnd/>
            <a:tailEnd/>
          </a:ln>
        </p:spPr>
        <p:txBody>
          <a:bodyPr/>
          <a:lstStyle/>
          <a:p>
            <a:endParaRPr lang="zh-CN" altLang="en-US"/>
          </a:p>
        </p:txBody>
      </p:sp>
      <p:sp>
        <p:nvSpPr>
          <p:cNvPr id="356373" name="Freeform 21"/>
          <p:cNvSpPr>
            <a:spLocks/>
          </p:cNvSpPr>
          <p:nvPr/>
        </p:nvSpPr>
        <p:spPr bwMode="auto">
          <a:xfrm>
            <a:off x="5824538" y="2008188"/>
            <a:ext cx="615950" cy="795337"/>
          </a:xfrm>
          <a:custGeom>
            <a:avLst/>
            <a:gdLst>
              <a:gd name="T0" fmla="*/ 615950 w 388"/>
              <a:gd name="T1" fmla="*/ 119062 h 501"/>
              <a:gd name="T2" fmla="*/ 496888 w 388"/>
              <a:gd name="T3" fmla="*/ 0 h 501"/>
              <a:gd name="T4" fmla="*/ 338137 w 388"/>
              <a:gd name="T5" fmla="*/ 58737 h 501"/>
              <a:gd name="T6" fmla="*/ 317500 w 388"/>
              <a:gd name="T7" fmla="*/ 119062 h 501"/>
              <a:gd name="T8" fmla="*/ 238125 w 388"/>
              <a:gd name="T9" fmla="*/ 238125 h 501"/>
              <a:gd name="T10" fmla="*/ 139700 w 388"/>
              <a:gd name="T11" fmla="*/ 377825 h 501"/>
              <a:gd name="T12" fmla="*/ 39687 w 388"/>
              <a:gd name="T13" fmla="*/ 615950 h 501"/>
              <a:gd name="T14" fmla="*/ 19050 w 388"/>
              <a:gd name="T15" fmla="*/ 735012 h 501"/>
              <a:gd name="T16" fmla="*/ 0 w 388"/>
              <a:gd name="T17" fmla="*/ 795337 h 5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8"/>
              <a:gd name="T28" fmla="*/ 0 h 501"/>
              <a:gd name="T29" fmla="*/ 388 w 388"/>
              <a:gd name="T30" fmla="*/ 501 h 5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8" h="501">
                <a:moveTo>
                  <a:pt x="388" y="75"/>
                </a:moveTo>
                <a:cubicBezTo>
                  <a:pt x="373" y="26"/>
                  <a:pt x="362" y="16"/>
                  <a:pt x="313" y="0"/>
                </a:cubicBezTo>
                <a:cubicBezTo>
                  <a:pt x="278" y="7"/>
                  <a:pt x="238" y="6"/>
                  <a:pt x="213" y="37"/>
                </a:cubicBezTo>
                <a:cubicBezTo>
                  <a:pt x="205" y="47"/>
                  <a:pt x="207" y="63"/>
                  <a:pt x="200" y="75"/>
                </a:cubicBezTo>
                <a:cubicBezTo>
                  <a:pt x="185" y="101"/>
                  <a:pt x="150" y="150"/>
                  <a:pt x="150" y="150"/>
                </a:cubicBezTo>
                <a:cubicBezTo>
                  <a:pt x="133" y="204"/>
                  <a:pt x="145" y="218"/>
                  <a:pt x="88" y="238"/>
                </a:cubicBezTo>
                <a:cubicBezTo>
                  <a:pt x="34" y="290"/>
                  <a:pt x="37" y="308"/>
                  <a:pt x="25" y="388"/>
                </a:cubicBezTo>
                <a:cubicBezTo>
                  <a:pt x="21" y="413"/>
                  <a:pt x="17" y="438"/>
                  <a:pt x="12" y="463"/>
                </a:cubicBezTo>
                <a:cubicBezTo>
                  <a:pt x="9" y="476"/>
                  <a:pt x="0" y="501"/>
                  <a:pt x="0" y="501"/>
                </a:cubicBezTo>
              </a:path>
            </a:pathLst>
          </a:custGeom>
          <a:noFill/>
          <a:ln w="57150" cmpd="sng">
            <a:solidFill>
              <a:srgbClr val="FFFF66"/>
            </a:solidFill>
            <a:round/>
            <a:headEnd/>
            <a:tailEnd/>
          </a:ln>
        </p:spPr>
        <p:txBody>
          <a:bodyPr/>
          <a:lstStyle/>
          <a:p>
            <a:endParaRPr lang="zh-CN" altLang="en-US"/>
          </a:p>
        </p:txBody>
      </p:sp>
      <p:sp>
        <p:nvSpPr>
          <p:cNvPr id="356374" name="Freeform 22"/>
          <p:cNvSpPr>
            <a:spLocks/>
          </p:cNvSpPr>
          <p:nvPr/>
        </p:nvSpPr>
        <p:spPr bwMode="auto">
          <a:xfrm>
            <a:off x="7672388" y="2025650"/>
            <a:ext cx="795337" cy="738188"/>
          </a:xfrm>
          <a:custGeom>
            <a:avLst/>
            <a:gdLst>
              <a:gd name="T0" fmla="*/ 0 w 501"/>
              <a:gd name="T1" fmla="*/ 101600 h 465"/>
              <a:gd name="T2" fmla="*/ 60325 w 501"/>
              <a:gd name="T3" fmla="*/ 80963 h 465"/>
              <a:gd name="T4" fmla="*/ 179387 w 501"/>
              <a:gd name="T5" fmla="*/ 1588 h 465"/>
              <a:gd name="T6" fmla="*/ 398462 w 501"/>
              <a:gd name="T7" fmla="*/ 61913 h 465"/>
              <a:gd name="T8" fmla="*/ 477837 w 501"/>
              <a:gd name="T9" fmla="*/ 180975 h 465"/>
              <a:gd name="T10" fmla="*/ 517525 w 501"/>
              <a:gd name="T11" fmla="*/ 239713 h 465"/>
              <a:gd name="T12" fmla="*/ 577850 w 501"/>
              <a:gd name="T13" fmla="*/ 339725 h 465"/>
              <a:gd name="T14" fmla="*/ 657225 w 501"/>
              <a:gd name="T15" fmla="*/ 519113 h 465"/>
              <a:gd name="T16" fmla="*/ 795337 w 501"/>
              <a:gd name="T17" fmla="*/ 738188 h 4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1"/>
              <a:gd name="T28" fmla="*/ 0 h 465"/>
              <a:gd name="T29" fmla="*/ 501 w 501"/>
              <a:gd name="T30" fmla="*/ 465 h 4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1" h="465">
                <a:moveTo>
                  <a:pt x="0" y="64"/>
                </a:moveTo>
                <a:cubicBezTo>
                  <a:pt x="13" y="60"/>
                  <a:pt x="26" y="58"/>
                  <a:pt x="38" y="51"/>
                </a:cubicBezTo>
                <a:cubicBezTo>
                  <a:pt x="64" y="36"/>
                  <a:pt x="113" y="1"/>
                  <a:pt x="113" y="1"/>
                </a:cubicBezTo>
                <a:cubicBezTo>
                  <a:pt x="158" y="7"/>
                  <a:pt x="216" y="0"/>
                  <a:pt x="251" y="39"/>
                </a:cubicBezTo>
                <a:cubicBezTo>
                  <a:pt x="271" y="62"/>
                  <a:pt x="284" y="89"/>
                  <a:pt x="301" y="114"/>
                </a:cubicBezTo>
                <a:cubicBezTo>
                  <a:pt x="309" y="126"/>
                  <a:pt x="326" y="151"/>
                  <a:pt x="326" y="151"/>
                </a:cubicBezTo>
                <a:cubicBezTo>
                  <a:pt x="360" y="258"/>
                  <a:pt x="312" y="128"/>
                  <a:pt x="364" y="214"/>
                </a:cubicBezTo>
                <a:cubicBezTo>
                  <a:pt x="384" y="248"/>
                  <a:pt x="395" y="292"/>
                  <a:pt x="414" y="327"/>
                </a:cubicBezTo>
                <a:cubicBezTo>
                  <a:pt x="441" y="375"/>
                  <a:pt x="478" y="415"/>
                  <a:pt x="501" y="465"/>
                </a:cubicBezTo>
              </a:path>
            </a:pathLst>
          </a:custGeom>
          <a:noFill/>
          <a:ln w="57150" cmpd="sng">
            <a:solidFill>
              <a:srgbClr val="FFFF66"/>
            </a:solidFill>
            <a:round/>
            <a:headEnd/>
            <a:tailEnd/>
          </a:ln>
        </p:spPr>
        <p:txBody>
          <a:bodyPr/>
          <a:lstStyle/>
          <a:p>
            <a:endParaRPr lang="zh-CN" altLang="en-US"/>
          </a:p>
        </p:txBody>
      </p:sp>
      <p:sp>
        <p:nvSpPr>
          <p:cNvPr id="356375" name="Rectangle 23"/>
          <p:cNvSpPr>
            <a:spLocks noChangeArrowheads="1"/>
          </p:cNvSpPr>
          <p:nvPr/>
        </p:nvSpPr>
        <p:spPr bwMode="auto">
          <a:xfrm>
            <a:off x="5508625" y="3422650"/>
            <a:ext cx="869950" cy="366713"/>
          </a:xfrm>
          <a:prstGeom prst="rect">
            <a:avLst/>
          </a:prstGeom>
          <a:noFill/>
          <a:ln w="9525">
            <a:noFill/>
            <a:miter lim="800000"/>
            <a:headEnd/>
            <a:tailEnd/>
          </a:ln>
        </p:spPr>
        <p:txBody>
          <a:bodyPr wrap="none">
            <a:spAutoFit/>
          </a:bodyPr>
          <a:lstStyle/>
          <a:p>
            <a:r>
              <a:rPr kumimoji="1" lang="zh-CN" altLang="en-US" sz="1800" i="0">
                <a:solidFill>
                  <a:schemeClr val="bg1"/>
                </a:solidFill>
                <a:latin typeface="Arial" charset="0"/>
              </a:rPr>
              <a:t>引线架</a:t>
            </a:r>
          </a:p>
        </p:txBody>
      </p:sp>
      <p:sp>
        <p:nvSpPr>
          <p:cNvPr id="356376" name="Line 24"/>
          <p:cNvSpPr>
            <a:spLocks noChangeShapeType="1"/>
          </p:cNvSpPr>
          <p:nvPr/>
        </p:nvSpPr>
        <p:spPr bwMode="auto">
          <a:xfrm flipV="1">
            <a:off x="6011863" y="2781300"/>
            <a:ext cx="360362" cy="647700"/>
          </a:xfrm>
          <a:prstGeom prst="line">
            <a:avLst/>
          </a:prstGeom>
          <a:noFill/>
          <a:ln w="9525">
            <a:solidFill>
              <a:srgbClr val="FF0066"/>
            </a:solidFill>
            <a:round/>
            <a:headEnd/>
            <a:tailEnd type="triangl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56363"/>
                                        </p:tgtEl>
                                        <p:attrNameLst>
                                          <p:attrName>style.visibility</p:attrName>
                                        </p:attrNameLst>
                                      </p:cBhvr>
                                      <p:to>
                                        <p:strVal val="visible"/>
                                      </p:to>
                                    </p:set>
                                    <p:animEffect transition="in" filter="wipe(down)">
                                      <p:cBhvr>
                                        <p:cTn id="7" dur="500"/>
                                        <p:tgtEl>
                                          <p:spTgt spid="3563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6364"/>
                                        </p:tgtEl>
                                        <p:attrNameLst>
                                          <p:attrName>style.visibility</p:attrName>
                                        </p:attrNameLst>
                                      </p:cBhvr>
                                      <p:to>
                                        <p:strVal val="visible"/>
                                      </p:to>
                                    </p:set>
                                    <p:animEffect transition="in" filter="wipe(down)">
                                      <p:cBhvr>
                                        <p:cTn id="12" dur="500"/>
                                        <p:tgtEl>
                                          <p:spTgt spid="3563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56362"/>
                                        </p:tgtEl>
                                        <p:attrNameLst>
                                          <p:attrName>style.visibility</p:attrName>
                                        </p:attrNameLst>
                                      </p:cBhvr>
                                      <p:to>
                                        <p:strVal val="visible"/>
                                      </p:to>
                                    </p:set>
                                    <p:animEffect transition="in" filter="wipe(down)">
                                      <p:cBhvr>
                                        <p:cTn id="17" dur="500"/>
                                        <p:tgtEl>
                                          <p:spTgt spid="35636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56370"/>
                                        </p:tgtEl>
                                        <p:attrNameLst>
                                          <p:attrName>style.visibility</p:attrName>
                                        </p:attrNameLst>
                                      </p:cBhvr>
                                      <p:to>
                                        <p:strVal val="visible"/>
                                      </p:to>
                                    </p:set>
                                    <p:animEffect transition="in" filter="wipe(down)">
                                      <p:cBhvr>
                                        <p:cTn id="22" dur="500"/>
                                        <p:tgtEl>
                                          <p:spTgt spid="3563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56375"/>
                                        </p:tgtEl>
                                        <p:attrNameLst>
                                          <p:attrName>style.visibility</p:attrName>
                                        </p:attrNameLst>
                                      </p:cBhvr>
                                      <p:to>
                                        <p:strVal val="visible"/>
                                      </p:to>
                                    </p:set>
                                    <p:animEffect transition="in" filter="wipe(down)">
                                      <p:cBhvr>
                                        <p:cTn id="27" dur="500"/>
                                        <p:tgtEl>
                                          <p:spTgt spid="35637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56365"/>
                                        </p:tgtEl>
                                        <p:attrNameLst>
                                          <p:attrName>style.visibility</p:attrName>
                                        </p:attrNameLst>
                                      </p:cBhvr>
                                      <p:to>
                                        <p:strVal val="visible"/>
                                      </p:to>
                                    </p:set>
                                    <p:animEffect transition="in" filter="wipe(down)">
                                      <p:cBhvr>
                                        <p:cTn id="32" dur="500"/>
                                        <p:tgtEl>
                                          <p:spTgt spid="356365"/>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56366"/>
                                        </p:tgtEl>
                                        <p:attrNameLst>
                                          <p:attrName>style.visibility</p:attrName>
                                        </p:attrNameLst>
                                      </p:cBhvr>
                                      <p:to>
                                        <p:strVal val="visible"/>
                                      </p:to>
                                    </p:set>
                                    <p:animEffect transition="in" filter="wipe(down)">
                                      <p:cBhvr>
                                        <p:cTn id="35" dur="500"/>
                                        <p:tgtEl>
                                          <p:spTgt spid="35636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56367"/>
                                        </p:tgtEl>
                                        <p:attrNameLst>
                                          <p:attrName>style.visibility</p:attrName>
                                        </p:attrNameLst>
                                      </p:cBhvr>
                                      <p:to>
                                        <p:strVal val="visible"/>
                                      </p:to>
                                    </p:set>
                                    <p:animEffect transition="in" filter="wipe(down)">
                                      <p:cBhvr>
                                        <p:cTn id="38" dur="500"/>
                                        <p:tgtEl>
                                          <p:spTgt spid="35636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56368"/>
                                        </p:tgtEl>
                                        <p:attrNameLst>
                                          <p:attrName>style.visibility</p:attrName>
                                        </p:attrNameLst>
                                      </p:cBhvr>
                                      <p:to>
                                        <p:strVal val="visible"/>
                                      </p:to>
                                    </p:set>
                                    <p:animEffect transition="in" filter="wipe(down)">
                                      <p:cBhvr>
                                        <p:cTn id="41" dur="500"/>
                                        <p:tgtEl>
                                          <p:spTgt spid="356368"/>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356369"/>
                                        </p:tgtEl>
                                        <p:attrNameLst>
                                          <p:attrName>style.visibility</p:attrName>
                                        </p:attrNameLst>
                                      </p:cBhvr>
                                      <p:to>
                                        <p:strVal val="visible"/>
                                      </p:to>
                                    </p:set>
                                    <p:animEffect transition="in" filter="wipe(down)">
                                      <p:cBhvr>
                                        <p:cTn id="44" dur="500"/>
                                        <p:tgtEl>
                                          <p:spTgt spid="356369"/>
                                        </p:tgtEl>
                                      </p:cBhvr>
                                    </p:animEffect>
                                  </p:childTnLst>
                                </p:cTn>
                              </p:par>
                              <p:par>
                                <p:cTn id="45" presetID="22" presetClass="entr" presetSubtype="4" fill="hold" grpId="1" nodeType="withEffect">
                                  <p:stCondLst>
                                    <p:cond delay="0"/>
                                  </p:stCondLst>
                                  <p:childTnLst>
                                    <p:set>
                                      <p:cBhvr>
                                        <p:cTn id="46" dur="1" fill="hold">
                                          <p:stCondLst>
                                            <p:cond delay="0"/>
                                          </p:stCondLst>
                                        </p:cTn>
                                        <p:tgtEl>
                                          <p:spTgt spid="356370"/>
                                        </p:tgtEl>
                                        <p:attrNameLst>
                                          <p:attrName>style.visibility</p:attrName>
                                        </p:attrNameLst>
                                      </p:cBhvr>
                                      <p:to>
                                        <p:strVal val="visible"/>
                                      </p:to>
                                    </p:set>
                                    <p:animEffect transition="in" filter="wipe(down)">
                                      <p:cBhvr>
                                        <p:cTn id="47" dur="500"/>
                                        <p:tgtEl>
                                          <p:spTgt spid="35637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56371"/>
                                        </p:tgtEl>
                                        <p:attrNameLst>
                                          <p:attrName>style.visibility</p:attrName>
                                        </p:attrNameLst>
                                      </p:cBhvr>
                                      <p:to>
                                        <p:strVal val="visible"/>
                                      </p:to>
                                    </p:set>
                                    <p:animEffect transition="in" filter="wipe(down)">
                                      <p:cBhvr>
                                        <p:cTn id="50" dur="500"/>
                                        <p:tgtEl>
                                          <p:spTgt spid="356371"/>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356372"/>
                                        </p:tgtEl>
                                        <p:attrNameLst>
                                          <p:attrName>style.visibility</p:attrName>
                                        </p:attrNameLst>
                                      </p:cBhvr>
                                      <p:to>
                                        <p:strVal val="visible"/>
                                      </p:to>
                                    </p:set>
                                    <p:animEffect transition="in" filter="wipe(down)">
                                      <p:cBhvr>
                                        <p:cTn id="53" dur="500"/>
                                        <p:tgtEl>
                                          <p:spTgt spid="356372"/>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56373"/>
                                        </p:tgtEl>
                                        <p:attrNameLst>
                                          <p:attrName>style.visibility</p:attrName>
                                        </p:attrNameLst>
                                      </p:cBhvr>
                                      <p:to>
                                        <p:strVal val="visible"/>
                                      </p:to>
                                    </p:set>
                                    <p:animEffect transition="in" filter="wipe(down)">
                                      <p:cBhvr>
                                        <p:cTn id="56" dur="500"/>
                                        <p:tgtEl>
                                          <p:spTgt spid="356373"/>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56374"/>
                                        </p:tgtEl>
                                        <p:attrNameLst>
                                          <p:attrName>style.visibility</p:attrName>
                                        </p:attrNameLst>
                                      </p:cBhvr>
                                      <p:to>
                                        <p:strVal val="visible"/>
                                      </p:to>
                                    </p:set>
                                    <p:animEffect transition="in" filter="wipe(down)">
                                      <p:cBhvr>
                                        <p:cTn id="59" dur="500"/>
                                        <p:tgtEl>
                                          <p:spTgt spid="356374"/>
                                        </p:tgtEl>
                                      </p:cBhvr>
                                    </p:animEffect>
                                  </p:childTnLst>
                                </p:cTn>
                              </p:par>
                              <p:par>
                                <p:cTn id="60" presetID="22" presetClass="entr" presetSubtype="4" fill="hold" grpId="1" nodeType="withEffect">
                                  <p:stCondLst>
                                    <p:cond delay="0"/>
                                  </p:stCondLst>
                                  <p:childTnLst>
                                    <p:set>
                                      <p:cBhvr>
                                        <p:cTn id="61" dur="1" fill="hold">
                                          <p:stCondLst>
                                            <p:cond delay="0"/>
                                          </p:stCondLst>
                                        </p:cTn>
                                        <p:tgtEl>
                                          <p:spTgt spid="356375"/>
                                        </p:tgtEl>
                                        <p:attrNameLst>
                                          <p:attrName>style.visibility</p:attrName>
                                        </p:attrNameLst>
                                      </p:cBhvr>
                                      <p:to>
                                        <p:strVal val="visible"/>
                                      </p:to>
                                    </p:set>
                                    <p:animEffect transition="in" filter="wipe(down)">
                                      <p:cBhvr>
                                        <p:cTn id="62" dur="500"/>
                                        <p:tgtEl>
                                          <p:spTgt spid="35637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56376"/>
                                        </p:tgtEl>
                                        <p:attrNameLst>
                                          <p:attrName>style.visibility</p:attrName>
                                        </p:attrNameLst>
                                      </p:cBhvr>
                                      <p:to>
                                        <p:strVal val="visible"/>
                                      </p:to>
                                    </p:set>
                                    <p:animEffect transition="in" filter="wipe(down)">
                                      <p:cBhvr>
                                        <p:cTn id="65" dur="500"/>
                                        <p:tgtEl>
                                          <p:spTgt spid="356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62" grpId="0"/>
      <p:bldP spid="356363" grpId="0" animBg="1"/>
      <p:bldP spid="356364" grpId="0" animBg="1"/>
      <p:bldP spid="356365" grpId="0" animBg="1"/>
      <p:bldP spid="356366" grpId="0" animBg="1"/>
      <p:bldP spid="356367" grpId="0" animBg="1"/>
      <p:bldP spid="356368" grpId="0" animBg="1"/>
      <p:bldP spid="356369" grpId="0" animBg="1"/>
      <p:bldP spid="356370" grpId="0"/>
      <p:bldP spid="356370" grpId="1"/>
      <p:bldP spid="356371" grpId="0" animBg="1"/>
      <p:bldP spid="356372" grpId="0" animBg="1"/>
      <p:bldP spid="356373" grpId="0" animBg="1"/>
      <p:bldP spid="356374" grpId="0" animBg="1"/>
      <p:bldP spid="356375" grpId="0"/>
      <p:bldP spid="356375" grpId="1"/>
      <p:bldP spid="35637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Text Box 2"/>
          <p:cNvSpPr txBox="1">
            <a:spLocks noChangeArrowheads="1"/>
          </p:cNvSpPr>
          <p:nvPr/>
        </p:nvSpPr>
        <p:spPr bwMode="auto">
          <a:xfrm>
            <a:off x="981075" y="1219200"/>
            <a:ext cx="4505325" cy="519113"/>
          </a:xfrm>
          <a:prstGeom prst="rect">
            <a:avLst/>
          </a:prstGeom>
          <a:noFill/>
          <a:ln w="9525">
            <a:noFill/>
            <a:miter lim="800000"/>
            <a:headEnd/>
            <a:tailEnd/>
          </a:ln>
          <a:effectLst/>
        </p:spPr>
        <p:txBody>
          <a:bodyPr>
            <a:spAutoFit/>
          </a:bodyPr>
          <a:lstStyle/>
          <a:p>
            <a:pPr latinLnBrk="1">
              <a:buClr>
                <a:schemeClr val="tx1"/>
              </a:buClr>
              <a:buFont typeface="Wingdings" pitchFamily="2" charset="2"/>
              <a:buNone/>
              <a:defRPr/>
            </a:pPr>
            <a:r>
              <a:rPr kumimoji="1" lang="en-US" altLang="zh-CN" sz="2800" b="1" i="0">
                <a:solidFill>
                  <a:srgbClr val="3366CC"/>
                </a:solidFill>
                <a:effectLst>
                  <a:outerShdw blurRad="38100" dist="38100" dir="2700000" algn="tl">
                    <a:srgbClr val="C0C0C0"/>
                  </a:outerShdw>
                </a:effectLst>
                <a:latin typeface="仿宋_GB2312" pitchFamily="49" charset="-122"/>
                <a:ea typeface="仿宋_GB2312" pitchFamily="49" charset="-122"/>
              </a:rPr>
              <a:t>Lead frame</a:t>
            </a:r>
            <a:r>
              <a:rPr kumimoji="1" lang="zh-CN" altLang="en-US" sz="2800" b="1" i="0">
                <a:solidFill>
                  <a:srgbClr val="3366CC"/>
                </a:solidFill>
                <a:effectLst>
                  <a:outerShdw blurRad="38100" dist="38100" dir="2700000" algn="tl">
                    <a:srgbClr val="C0C0C0"/>
                  </a:outerShdw>
                </a:effectLst>
                <a:latin typeface="仿宋_GB2312" pitchFamily="49" charset="-122"/>
                <a:ea typeface="仿宋_GB2312" pitchFamily="49" charset="-122"/>
              </a:rPr>
              <a:t>的</a:t>
            </a:r>
            <a:r>
              <a:rPr kumimoji="1" lang="ko-KR" altLang="en-US" sz="2800" b="1" i="0">
                <a:solidFill>
                  <a:srgbClr val="3366CC"/>
                </a:solidFill>
                <a:effectLst>
                  <a:outerShdw blurRad="38100" dist="38100" dir="2700000" algn="tl">
                    <a:srgbClr val="C0C0C0"/>
                  </a:outerShdw>
                </a:effectLst>
                <a:latin typeface="仿宋_GB2312" pitchFamily="49" charset="-122"/>
                <a:ea typeface="仿宋_GB2312" pitchFamily="49" charset="-122"/>
              </a:rPr>
              <a:t> </a:t>
            </a:r>
            <a:r>
              <a:rPr kumimoji="1" lang="en-US" altLang="ko-KR" sz="2800" b="1" i="0">
                <a:solidFill>
                  <a:srgbClr val="3366CC"/>
                </a:solidFill>
                <a:effectLst>
                  <a:outerShdw blurRad="38100" dist="38100" dir="2700000" algn="tl">
                    <a:srgbClr val="C0C0C0"/>
                  </a:outerShdw>
                </a:effectLst>
                <a:latin typeface="仿宋_GB2312" pitchFamily="49" charset="-122"/>
                <a:ea typeface="仿宋_GB2312" pitchFamily="49" charset="-122"/>
              </a:rPr>
              <a:t>Mold</a:t>
            </a:r>
            <a:r>
              <a:rPr kumimoji="1" lang="zh-CN" altLang="en-US" sz="2800" b="1" i="0">
                <a:solidFill>
                  <a:srgbClr val="3366CC"/>
                </a:solidFill>
                <a:effectLst>
                  <a:outerShdw blurRad="38100" dist="38100" dir="2700000" algn="tl">
                    <a:srgbClr val="C0C0C0"/>
                  </a:outerShdw>
                </a:effectLst>
                <a:latin typeface="仿宋_GB2312" pitchFamily="49" charset="-122"/>
                <a:ea typeface="仿宋_GB2312" pitchFamily="49" charset="-122"/>
              </a:rPr>
              <a:t>图示：</a:t>
            </a:r>
            <a:endParaRPr kumimoji="1" lang="en-US" altLang="ko-KR" sz="2800" b="1" i="0">
              <a:solidFill>
                <a:srgbClr val="3366CC"/>
              </a:solidFill>
              <a:effectLst>
                <a:outerShdw blurRad="38100" dist="38100" dir="2700000" algn="tl">
                  <a:srgbClr val="C0C0C0"/>
                </a:outerShdw>
              </a:effectLst>
              <a:latin typeface="仿宋_GB2312" pitchFamily="49" charset="-122"/>
              <a:ea typeface="仿宋_GB2312" pitchFamily="49" charset="-122"/>
            </a:endParaRPr>
          </a:p>
        </p:txBody>
      </p:sp>
      <p:pic>
        <p:nvPicPr>
          <p:cNvPr id="459778" name="Picture 3"/>
          <p:cNvPicPr>
            <a:picLocks noChangeAspect="1" noChangeArrowheads="1"/>
          </p:cNvPicPr>
          <p:nvPr/>
        </p:nvPicPr>
        <p:blipFill>
          <a:blip r:embed="rId2"/>
          <a:srcRect/>
          <a:stretch>
            <a:fillRect/>
          </a:stretch>
        </p:blipFill>
        <p:spPr bwMode="auto">
          <a:xfrm>
            <a:off x="1101725" y="2411413"/>
            <a:ext cx="7204075" cy="1997075"/>
          </a:xfrm>
          <a:prstGeom prst="rect">
            <a:avLst/>
          </a:prstGeom>
          <a:noFill/>
          <a:ln w="12700">
            <a:solidFill>
              <a:schemeClr val="tx1"/>
            </a:solidFill>
            <a:miter lim="800000"/>
            <a:headEnd/>
            <a:tailEnd/>
          </a:ln>
        </p:spPr>
      </p:pic>
      <p:sp>
        <p:nvSpPr>
          <p:cNvPr id="459779" name="Line 4"/>
          <p:cNvSpPr>
            <a:spLocks noChangeShapeType="1"/>
          </p:cNvSpPr>
          <p:nvPr/>
        </p:nvSpPr>
        <p:spPr bwMode="auto">
          <a:xfrm flipV="1">
            <a:off x="2295525" y="4165600"/>
            <a:ext cx="0" cy="469900"/>
          </a:xfrm>
          <a:prstGeom prst="line">
            <a:avLst/>
          </a:prstGeom>
          <a:noFill/>
          <a:ln w="12700">
            <a:solidFill>
              <a:srgbClr val="0000FF"/>
            </a:solidFill>
            <a:round/>
            <a:headEnd/>
            <a:tailEnd type="triangle" w="med" len="med"/>
          </a:ln>
        </p:spPr>
        <p:txBody>
          <a:bodyPr wrap="none" anchor="ctr"/>
          <a:lstStyle/>
          <a:p>
            <a:endParaRPr lang="zh-CN" altLang="en-US"/>
          </a:p>
        </p:txBody>
      </p:sp>
      <p:sp>
        <p:nvSpPr>
          <p:cNvPr id="357381" name="Rectangle 5"/>
          <p:cNvSpPr>
            <a:spLocks noChangeArrowheads="1"/>
          </p:cNvSpPr>
          <p:nvPr/>
        </p:nvSpPr>
        <p:spPr bwMode="auto">
          <a:xfrm>
            <a:off x="1557338" y="4648200"/>
            <a:ext cx="1454150" cy="292100"/>
          </a:xfrm>
          <a:prstGeom prst="rect">
            <a:avLst/>
          </a:prstGeom>
          <a:noFill/>
          <a:ln w="12700">
            <a:solidFill>
              <a:srgbClr val="CCCCFF"/>
            </a:solidFill>
            <a:miter lim="800000"/>
            <a:headEnd/>
            <a:tailEnd/>
          </a:ln>
          <a:effectLst/>
        </p:spPr>
        <p:txBody>
          <a:bodyPr wrap="none" anchor="ctr"/>
          <a:lstStyle/>
          <a:p>
            <a:pPr algn="ctr" defTabSz="762000">
              <a:defRPr/>
            </a:pPr>
            <a:r>
              <a:rPr kumimoji="1" lang="en-US" altLang="ko-KR" sz="1400" b="1" i="0">
                <a:solidFill>
                  <a:srgbClr val="3F3494"/>
                </a:solidFill>
                <a:effectLst>
                  <a:outerShdw blurRad="38100" dist="38100" dir="2700000" algn="tl">
                    <a:srgbClr val="C0C0C0"/>
                  </a:outerShdw>
                </a:effectLst>
                <a:latin typeface="Verdana" pitchFamily="34" charset="0"/>
                <a:ea typeface="DotumChe" pitchFamily="49" charset="-127"/>
              </a:rPr>
              <a:t>Lead Frame</a:t>
            </a:r>
          </a:p>
        </p:txBody>
      </p:sp>
      <p:sp>
        <p:nvSpPr>
          <p:cNvPr id="459781" name="Line 6"/>
          <p:cNvSpPr>
            <a:spLocks noChangeShapeType="1"/>
          </p:cNvSpPr>
          <p:nvPr/>
        </p:nvSpPr>
        <p:spPr bwMode="auto">
          <a:xfrm flipV="1">
            <a:off x="6469063" y="3924300"/>
            <a:ext cx="0" cy="723900"/>
          </a:xfrm>
          <a:prstGeom prst="line">
            <a:avLst/>
          </a:prstGeom>
          <a:noFill/>
          <a:ln w="12700">
            <a:solidFill>
              <a:srgbClr val="0000FF"/>
            </a:solidFill>
            <a:round/>
            <a:headEnd/>
            <a:tailEnd type="triangle" w="med" len="med"/>
          </a:ln>
        </p:spPr>
        <p:txBody>
          <a:bodyPr wrap="none" anchor="ctr"/>
          <a:lstStyle/>
          <a:p>
            <a:endParaRPr lang="zh-CN" altLang="en-US"/>
          </a:p>
        </p:txBody>
      </p:sp>
      <p:sp>
        <p:nvSpPr>
          <p:cNvPr id="357383" name="Rectangle 7"/>
          <p:cNvSpPr>
            <a:spLocks noChangeArrowheads="1"/>
          </p:cNvSpPr>
          <p:nvPr/>
        </p:nvSpPr>
        <p:spPr bwMode="auto">
          <a:xfrm>
            <a:off x="6140450" y="4648200"/>
            <a:ext cx="657225" cy="292100"/>
          </a:xfrm>
          <a:prstGeom prst="rect">
            <a:avLst/>
          </a:prstGeom>
          <a:noFill/>
          <a:ln w="12700">
            <a:solidFill>
              <a:srgbClr val="CCCCFF"/>
            </a:solidFill>
            <a:miter lim="800000"/>
            <a:headEnd/>
            <a:tailEnd/>
          </a:ln>
          <a:effectLst/>
        </p:spPr>
        <p:txBody>
          <a:bodyPr wrap="none" anchor="ctr"/>
          <a:lstStyle/>
          <a:p>
            <a:pPr algn="ctr" defTabSz="762000">
              <a:defRPr/>
            </a:pPr>
            <a:r>
              <a:rPr kumimoji="1" lang="en-US" altLang="ko-KR" sz="1400" b="1" i="0">
                <a:solidFill>
                  <a:srgbClr val="3F3494"/>
                </a:solidFill>
                <a:effectLst>
                  <a:outerShdw blurRad="38100" dist="38100" dir="2700000" algn="tl">
                    <a:srgbClr val="C0C0C0"/>
                  </a:outerShdw>
                </a:effectLst>
                <a:latin typeface="Verdana" pitchFamily="34" charset="0"/>
                <a:ea typeface="DotumChe" pitchFamily="49" charset="-127"/>
              </a:rPr>
              <a:t>Mold</a:t>
            </a:r>
          </a:p>
        </p:txBody>
      </p:sp>
      <p:sp>
        <p:nvSpPr>
          <p:cNvPr id="459783" name="Line 8"/>
          <p:cNvSpPr>
            <a:spLocks noChangeShapeType="1"/>
          </p:cNvSpPr>
          <p:nvPr/>
        </p:nvSpPr>
        <p:spPr bwMode="auto">
          <a:xfrm flipV="1">
            <a:off x="4159250" y="2997200"/>
            <a:ext cx="0" cy="1676400"/>
          </a:xfrm>
          <a:prstGeom prst="line">
            <a:avLst/>
          </a:prstGeom>
          <a:noFill/>
          <a:ln w="12700">
            <a:solidFill>
              <a:srgbClr val="0000FF"/>
            </a:solidFill>
            <a:round/>
            <a:headEnd/>
            <a:tailEnd type="triangle" w="med" len="med"/>
          </a:ln>
        </p:spPr>
        <p:txBody>
          <a:bodyPr wrap="none" anchor="ctr"/>
          <a:lstStyle/>
          <a:p>
            <a:endParaRPr lang="zh-CN" altLang="en-US"/>
          </a:p>
        </p:txBody>
      </p:sp>
      <p:sp>
        <p:nvSpPr>
          <p:cNvPr id="357385" name="Rectangle 9"/>
          <p:cNvSpPr>
            <a:spLocks noChangeArrowheads="1"/>
          </p:cNvSpPr>
          <p:nvPr/>
        </p:nvSpPr>
        <p:spPr bwMode="auto">
          <a:xfrm>
            <a:off x="3808413" y="4660900"/>
            <a:ext cx="655637" cy="292100"/>
          </a:xfrm>
          <a:prstGeom prst="rect">
            <a:avLst/>
          </a:prstGeom>
          <a:noFill/>
          <a:ln w="12700">
            <a:solidFill>
              <a:srgbClr val="CCCCFF"/>
            </a:solidFill>
            <a:miter lim="800000"/>
            <a:headEnd/>
            <a:tailEnd/>
          </a:ln>
          <a:effectLst/>
        </p:spPr>
        <p:txBody>
          <a:bodyPr wrap="none" anchor="ctr"/>
          <a:lstStyle/>
          <a:p>
            <a:pPr algn="ctr" defTabSz="762000">
              <a:defRPr/>
            </a:pPr>
            <a:r>
              <a:rPr kumimoji="1" lang="en-US" altLang="ko-KR" sz="1400" b="1" i="0">
                <a:solidFill>
                  <a:srgbClr val="3F3494"/>
                </a:solidFill>
                <a:effectLst>
                  <a:outerShdw blurRad="38100" dist="38100" dir="2700000" algn="tl">
                    <a:srgbClr val="C0C0C0"/>
                  </a:outerShdw>
                </a:effectLst>
                <a:latin typeface="Verdana" pitchFamily="34" charset="0"/>
                <a:ea typeface="DotumChe" pitchFamily="49" charset="-127"/>
              </a:rPr>
              <a:t>Chip</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Rectangle 2"/>
          <p:cNvSpPr>
            <a:spLocks noChangeArrowheads="1"/>
          </p:cNvSpPr>
          <p:nvPr/>
        </p:nvSpPr>
        <p:spPr bwMode="auto">
          <a:xfrm>
            <a:off x="990600" y="1173163"/>
            <a:ext cx="5029200" cy="579437"/>
          </a:xfrm>
          <a:prstGeom prst="rect">
            <a:avLst/>
          </a:prstGeom>
          <a:noFill/>
          <a:ln w="9525">
            <a:noFill/>
            <a:miter lim="800000"/>
            <a:headEnd/>
            <a:tailEnd/>
          </a:ln>
        </p:spPr>
        <p:txBody>
          <a:bodyPr anchor="ctr">
            <a:spAutoFit/>
          </a:bodyPr>
          <a:lstStyle/>
          <a:p>
            <a:pPr latinLnBrk="1"/>
            <a:r>
              <a:rPr kumimoji="1" lang="zh-CN" altLang="en-US" sz="3200" i="0">
                <a:solidFill>
                  <a:srgbClr val="000099"/>
                </a:solidFill>
                <a:latin typeface="宋体" charset="-122"/>
              </a:rPr>
              <a:t>剪切</a:t>
            </a:r>
            <a:r>
              <a:rPr kumimoji="1" lang="en-US" altLang="zh-CN" sz="3200" i="0">
                <a:solidFill>
                  <a:srgbClr val="000099"/>
                </a:solidFill>
                <a:latin typeface="宋体" charset="-122"/>
              </a:rPr>
              <a:t>/</a:t>
            </a:r>
            <a:r>
              <a:rPr kumimoji="1" lang="zh-CN" altLang="en-US" sz="3200" i="0">
                <a:solidFill>
                  <a:srgbClr val="000099"/>
                </a:solidFill>
                <a:latin typeface="宋体" charset="-122"/>
              </a:rPr>
              <a:t>成型</a:t>
            </a:r>
            <a:r>
              <a:rPr kumimoji="1" lang="en-US" altLang="zh-CN" sz="3200" i="0">
                <a:solidFill>
                  <a:srgbClr val="000099"/>
                </a:solidFill>
                <a:latin typeface="宋体" charset="-122"/>
              </a:rPr>
              <a:t>:Trim/Form</a:t>
            </a:r>
          </a:p>
        </p:txBody>
      </p:sp>
      <p:sp>
        <p:nvSpPr>
          <p:cNvPr id="460802" name="Text Box 3"/>
          <p:cNvSpPr txBox="1">
            <a:spLocks noChangeArrowheads="1"/>
          </p:cNvSpPr>
          <p:nvPr/>
        </p:nvSpPr>
        <p:spPr bwMode="auto">
          <a:xfrm>
            <a:off x="838200" y="2146300"/>
            <a:ext cx="7499350" cy="2011363"/>
          </a:xfrm>
          <a:prstGeom prst="rect">
            <a:avLst/>
          </a:prstGeom>
          <a:noFill/>
          <a:ln w="9525">
            <a:noFill/>
            <a:miter lim="800000"/>
            <a:headEnd/>
            <a:tailEnd/>
          </a:ln>
        </p:spPr>
        <p:txBody>
          <a:bodyPr wrap="none">
            <a:spAutoFit/>
          </a:bodyPr>
          <a:lstStyle/>
          <a:p>
            <a:r>
              <a:rPr kumimoji="1" lang="zh-CN" altLang="en-US" sz="2400" i="0">
                <a:solidFill>
                  <a:srgbClr val="3366CC"/>
                </a:solidFill>
                <a:latin typeface="Tahoma" pitchFamily="34" charset="0"/>
              </a:rPr>
              <a:t>前续动作：</a:t>
            </a:r>
            <a:r>
              <a:rPr kumimoji="1" lang="en-US" altLang="zh-CN" sz="2400" i="0">
                <a:solidFill>
                  <a:srgbClr val="3366CC"/>
                </a:solidFill>
                <a:latin typeface="仿宋_GB2312" pitchFamily="49" charset="-122"/>
                <a:ea typeface="仿宋_GB2312" pitchFamily="49" charset="-122"/>
              </a:rPr>
              <a:t>trim</a:t>
            </a:r>
            <a:r>
              <a:rPr kumimoji="1" lang="en-US" altLang="zh-CN" sz="2400" i="0">
                <a:solidFill>
                  <a:srgbClr val="3366CC"/>
                </a:solidFill>
                <a:latin typeface="Tahoma" pitchFamily="34" charset="0"/>
              </a:rPr>
              <a:t>:</a:t>
            </a:r>
            <a:r>
              <a:rPr kumimoji="1" lang="zh-CN" altLang="en-US" sz="1800" i="0">
                <a:solidFill>
                  <a:srgbClr val="3366CC"/>
                </a:solidFill>
                <a:latin typeface="Tahoma" pitchFamily="34" charset="0"/>
              </a:rPr>
              <a:t>去除残胶－</a:t>
            </a:r>
            <a:r>
              <a:rPr kumimoji="1" lang="en-US" altLang="zh-CN" sz="1800" i="0">
                <a:solidFill>
                  <a:srgbClr val="3366CC"/>
                </a:solidFill>
                <a:latin typeface="Tahoma" pitchFamily="34" charset="0"/>
              </a:rPr>
              <a:t>De-flash</a:t>
            </a:r>
          </a:p>
          <a:p>
            <a:r>
              <a:rPr kumimoji="1" lang="en-US" altLang="zh-CN" sz="1800" i="0">
                <a:solidFill>
                  <a:srgbClr val="3366CC"/>
                </a:solidFill>
                <a:latin typeface="Tahoma" pitchFamily="34" charset="0"/>
              </a:rPr>
              <a:t>                     Form:</a:t>
            </a:r>
            <a:r>
              <a:rPr kumimoji="1" lang="zh-CN" altLang="en-US" sz="1800" i="0">
                <a:solidFill>
                  <a:srgbClr val="3366CC"/>
                </a:solidFill>
                <a:latin typeface="Tahoma" pitchFamily="34" charset="0"/>
              </a:rPr>
              <a:t>电镀－</a:t>
            </a:r>
            <a:r>
              <a:rPr kumimoji="1" lang="en-US" altLang="zh-CN" sz="1800" i="0">
                <a:solidFill>
                  <a:srgbClr val="3366CC"/>
                </a:solidFill>
                <a:latin typeface="Tahoma" pitchFamily="34" charset="0"/>
              </a:rPr>
              <a:t>Plating  :</a:t>
            </a:r>
            <a:r>
              <a:rPr kumimoji="1" lang="zh-CN" altLang="en-US" sz="1800" i="0">
                <a:solidFill>
                  <a:srgbClr val="3366CC"/>
                </a:solidFill>
                <a:latin typeface="Tahoma" pitchFamily="34" charset="0"/>
              </a:rPr>
              <a:t>增加引脚的导电性和抗氧化性</a:t>
            </a:r>
          </a:p>
          <a:p>
            <a:r>
              <a:rPr kumimoji="1" lang="zh-CN" altLang="en-US" sz="2400" i="0">
                <a:solidFill>
                  <a:srgbClr val="3366CC"/>
                </a:solidFill>
                <a:latin typeface="Tahoma" pitchFamily="34" charset="0"/>
              </a:rPr>
              <a:t>剪切目的：</a:t>
            </a:r>
            <a:r>
              <a:rPr kumimoji="1" lang="zh-CN" altLang="en-US" sz="1800" i="0">
                <a:solidFill>
                  <a:srgbClr val="3366CC"/>
                </a:solidFill>
                <a:latin typeface="仿宋_GB2312" pitchFamily="49" charset="-122"/>
                <a:ea typeface="仿宋_GB2312" pitchFamily="49" charset="-122"/>
              </a:rPr>
              <a:t>将整条导线架上已经封装好的封装体独立分开，同时把多</a:t>
            </a:r>
          </a:p>
          <a:p>
            <a:r>
              <a:rPr kumimoji="1" lang="zh-CN" altLang="en-US" sz="1800" i="0">
                <a:solidFill>
                  <a:srgbClr val="3366CC"/>
                </a:solidFill>
                <a:latin typeface="仿宋_GB2312" pitchFamily="49" charset="-122"/>
                <a:ea typeface="仿宋_GB2312" pitchFamily="49" charset="-122"/>
              </a:rPr>
              <a:t>             余的材料去掉</a:t>
            </a:r>
          </a:p>
          <a:p>
            <a:r>
              <a:rPr kumimoji="1" lang="zh-CN" altLang="en-US" sz="2400" i="0">
                <a:solidFill>
                  <a:srgbClr val="3366CC"/>
                </a:solidFill>
                <a:latin typeface="Tahoma" pitchFamily="34" charset="0"/>
              </a:rPr>
              <a:t>成型的目的：</a:t>
            </a:r>
            <a:r>
              <a:rPr kumimoji="1" lang="zh-CN" altLang="en-US" sz="1800" i="0">
                <a:solidFill>
                  <a:srgbClr val="3366CC"/>
                </a:solidFill>
                <a:latin typeface="Tahoma" pitchFamily="34" charset="0"/>
              </a:rPr>
              <a:t>将外引脚压成各种预先设计好的形状，以便以后装置到</a:t>
            </a:r>
          </a:p>
          <a:p>
            <a:r>
              <a:rPr kumimoji="1" lang="zh-CN" altLang="en-US" sz="1800" i="0">
                <a:solidFill>
                  <a:srgbClr val="3366CC"/>
                </a:solidFill>
                <a:latin typeface="Tahoma" pitchFamily="34" charset="0"/>
              </a:rPr>
              <a:t>                         电路板上使用</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825" name="Picture 2" descr="screenhunter_29"/>
          <p:cNvPicPr>
            <a:picLocks noChangeAspect="1" noChangeArrowheads="1"/>
          </p:cNvPicPr>
          <p:nvPr/>
        </p:nvPicPr>
        <p:blipFill>
          <a:blip r:embed="rId2"/>
          <a:srcRect r="57896" b="33333"/>
          <a:stretch>
            <a:fillRect/>
          </a:stretch>
        </p:blipFill>
        <p:spPr bwMode="auto">
          <a:xfrm>
            <a:off x="2500313" y="2209800"/>
            <a:ext cx="3652837" cy="2743200"/>
          </a:xfrm>
          <a:prstGeom prst="rect">
            <a:avLst/>
          </a:prstGeom>
          <a:noFill/>
          <a:ln w="9525">
            <a:noFill/>
            <a:miter lim="800000"/>
            <a:headEnd/>
            <a:tailEnd/>
          </a:ln>
        </p:spPr>
      </p:pic>
      <p:sp>
        <p:nvSpPr>
          <p:cNvPr id="461826" name="Rectangle 3"/>
          <p:cNvSpPr>
            <a:spLocks noChangeArrowheads="1"/>
          </p:cNvSpPr>
          <p:nvPr/>
        </p:nvSpPr>
        <p:spPr bwMode="auto">
          <a:xfrm>
            <a:off x="3314700" y="5372100"/>
            <a:ext cx="1905000" cy="376238"/>
          </a:xfrm>
          <a:prstGeom prst="rect">
            <a:avLst/>
          </a:prstGeom>
          <a:solidFill>
            <a:srgbClr val="FFFFFF"/>
          </a:solidFill>
          <a:ln w="9525">
            <a:solidFill>
              <a:srgbClr val="FFFFFF"/>
            </a:solidFill>
            <a:miter lim="800000"/>
            <a:headEnd/>
            <a:tailEnd/>
          </a:ln>
        </p:spPr>
        <p:txBody>
          <a:bodyPr wrap="none" lIns="90000" tIns="46800" rIns="90000" bIns="46800" anchor="ctr">
            <a:spAutoFit/>
          </a:bodyPr>
          <a:lstStyle/>
          <a:p>
            <a:pPr algn="ctr" eaLnBrk="0" hangingPunct="0"/>
            <a:r>
              <a:rPr lang="en-US" altLang="ko-KR" sz="1800" b="1" i="0">
                <a:solidFill>
                  <a:schemeClr val="bg1"/>
                </a:solidFill>
                <a:latin typeface="Arial" charset="0"/>
                <a:ea typeface="Gulim" pitchFamily="34" charset="-127"/>
              </a:rPr>
              <a:t>Dambar Cutting</a:t>
            </a:r>
          </a:p>
        </p:txBody>
      </p:sp>
      <p:sp>
        <p:nvSpPr>
          <p:cNvPr id="461827" name="Rectangle 4"/>
          <p:cNvSpPr>
            <a:spLocks noChangeArrowheads="1"/>
          </p:cNvSpPr>
          <p:nvPr/>
        </p:nvSpPr>
        <p:spPr bwMode="auto">
          <a:xfrm>
            <a:off x="990600" y="1066800"/>
            <a:ext cx="5029200" cy="579438"/>
          </a:xfrm>
          <a:prstGeom prst="rect">
            <a:avLst/>
          </a:prstGeom>
          <a:noFill/>
          <a:ln w="9525">
            <a:noFill/>
            <a:miter lim="800000"/>
            <a:headEnd/>
            <a:tailEnd/>
          </a:ln>
        </p:spPr>
        <p:txBody>
          <a:bodyPr anchor="ctr">
            <a:spAutoFit/>
          </a:bodyPr>
          <a:lstStyle/>
          <a:p>
            <a:pPr latinLnBrk="1"/>
            <a:r>
              <a:rPr kumimoji="1" lang="zh-CN" altLang="en-US" sz="3200" i="0">
                <a:solidFill>
                  <a:srgbClr val="000099"/>
                </a:solidFill>
                <a:latin typeface="宋体" charset="-122"/>
              </a:rPr>
              <a:t>剪切：</a:t>
            </a:r>
            <a:r>
              <a:rPr kumimoji="1" lang="en-US" altLang="zh-CN" sz="3200" i="0">
                <a:solidFill>
                  <a:srgbClr val="000099"/>
                </a:solidFill>
                <a:latin typeface="宋体" charset="-122"/>
              </a:rPr>
              <a:t>Trim</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2849" name="Group 2"/>
          <p:cNvGrpSpPr>
            <a:grpSpLocks/>
          </p:cNvGrpSpPr>
          <p:nvPr/>
        </p:nvGrpSpPr>
        <p:grpSpPr bwMode="auto">
          <a:xfrm>
            <a:off x="609600" y="2590800"/>
            <a:ext cx="6400800" cy="3200400"/>
            <a:chOff x="360" y="2396"/>
            <a:chExt cx="2430" cy="1303"/>
          </a:xfrm>
        </p:grpSpPr>
        <p:grpSp>
          <p:nvGrpSpPr>
            <p:cNvPr id="462851" name="Group 3"/>
            <p:cNvGrpSpPr>
              <a:grpSpLocks/>
            </p:cNvGrpSpPr>
            <p:nvPr/>
          </p:nvGrpSpPr>
          <p:grpSpPr bwMode="auto">
            <a:xfrm>
              <a:off x="360" y="2396"/>
              <a:ext cx="2430" cy="913"/>
              <a:chOff x="360" y="2244"/>
              <a:chExt cx="2430" cy="913"/>
            </a:xfrm>
          </p:grpSpPr>
          <p:grpSp>
            <p:nvGrpSpPr>
              <p:cNvPr id="462893" name="Group 4"/>
              <p:cNvGrpSpPr>
                <a:grpSpLocks/>
              </p:cNvGrpSpPr>
              <p:nvPr/>
            </p:nvGrpSpPr>
            <p:grpSpPr bwMode="auto">
              <a:xfrm>
                <a:off x="360" y="2244"/>
                <a:ext cx="2430" cy="913"/>
                <a:chOff x="360" y="2244"/>
                <a:chExt cx="2430" cy="913"/>
              </a:xfrm>
            </p:grpSpPr>
            <p:sp>
              <p:nvSpPr>
                <p:cNvPr id="462898" name="AutoShape 5"/>
                <p:cNvSpPr>
                  <a:spLocks noChangeArrowheads="1"/>
                </p:cNvSpPr>
                <p:nvPr/>
              </p:nvSpPr>
              <p:spPr bwMode="auto">
                <a:xfrm>
                  <a:off x="1458" y="2258"/>
                  <a:ext cx="311" cy="265"/>
                </a:xfrm>
                <a:prstGeom prst="downArrow">
                  <a:avLst>
                    <a:gd name="adj1" fmla="val 50000"/>
                    <a:gd name="adj2" fmla="val 25000"/>
                  </a:avLst>
                </a:prstGeom>
                <a:solidFill>
                  <a:srgbClr val="FF0000"/>
                </a:solidFill>
                <a:ln w="9525">
                  <a:solidFill>
                    <a:schemeClr val="tx1"/>
                  </a:solidFill>
                  <a:miter lim="800000"/>
                  <a:headEnd/>
                  <a:tailEnd/>
                </a:ln>
              </p:spPr>
              <p:txBody>
                <a:bodyPr wrap="none" anchor="ctr"/>
                <a:lstStyle/>
                <a:p>
                  <a:endParaRPr lang="zh-CN" altLang="en-US"/>
                </a:p>
              </p:txBody>
            </p:sp>
            <p:grpSp>
              <p:nvGrpSpPr>
                <p:cNvPr id="462899" name="Group 6"/>
                <p:cNvGrpSpPr>
                  <a:grpSpLocks/>
                </p:cNvGrpSpPr>
                <p:nvPr/>
              </p:nvGrpSpPr>
              <p:grpSpPr bwMode="auto">
                <a:xfrm>
                  <a:off x="360" y="2787"/>
                  <a:ext cx="2430" cy="370"/>
                  <a:chOff x="360" y="2547"/>
                  <a:chExt cx="2430" cy="370"/>
                </a:xfrm>
              </p:grpSpPr>
              <p:grpSp>
                <p:nvGrpSpPr>
                  <p:cNvPr id="462901" name="Group 7"/>
                  <p:cNvGrpSpPr>
                    <a:grpSpLocks/>
                  </p:cNvGrpSpPr>
                  <p:nvPr/>
                </p:nvGrpSpPr>
                <p:grpSpPr bwMode="auto">
                  <a:xfrm>
                    <a:off x="729" y="2547"/>
                    <a:ext cx="1718" cy="370"/>
                    <a:chOff x="729" y="2547"/>
                    <a:chExt cx="1718" cy="370"/>
                  </a:xfrm>
                </p:grpSpPr>
                <p:sp>
                  <p:nvSpPr>
                    <p:cNvPr id="462912" name="AutoShape 8"/>
                    <p:cNvSpPr>
                      <a:spLocks noChangeArrowheads="1"/>
                    </p:cNvSpPr>
                    <p:nvPr/>
                  </p:nvSpPr>
                  <p:spPr bwMode="auto">
                    <a:xfrm flipH="1" flipV="1">
                      <a:off x="736" y="2775"/>
                      <a:ext cx="91" cy="142"/>
                    </a:xfrm>
                    <a:prstGeom prst="rtTriangle">
                      <a:avLst/>
                    </a:prstGeom>
                    <a:solidFill>
                      <a:schemeClr val="tx1"/>
                    </a:solidFill>
                    <a:ln w="9525">
                      <a:noFill/>
                      <a:miter lim="800000"/>
                      <a:headEnd/>
                      <a:tailEnd/>
                    </a:ln>
                  </p:spPr>
                  <p:txBody>
                    <a:bodyPr wrap="none" anchor="ctr"/>
                    <a:lstStyle/>
                    <a:p>
                      <a:endParaRPr lang="zh-CN" altLang="en-US"/>
                    </a:p>
                  </p:txBody>
                </p:sp>
                <p:sp>
                  <p:nvSpPr>
                    <p:cNvPr id="462913" name="AutoShape 9"/>
                    <p:cNvSpPr>
                      <a:spLocks noChangeArrowheads="1"/>
                    </p:cNvSpPr>
                    <p:nvPr/>
                  </p:nvSpPr>
                  <p:spPr bwMode="auto">
                    <a:xfrm flipH="1">
                      <a:off x="729" y="2547"/>
                      <a:ext cx="98" cy="212"/>
                    </a:xfrm>
                    <a:prstGeom prst="rtTriangle">
                      <a:avLst/>
                    </a:prstGeom>
                    <a:solidFill>
                      <a:schemeClr val="tx1"/>
                    </a:solidFill>
                    <a:ln w="9525">
                      <a:noFill/>
                      <a:miter lim="800000"/>
                      <a:headEnd/>
                      <a:tailEnd/>
                    </a:ln>
                  </p:spPr>
                  <p:txBody>
                    <a:bodyPr wrap="none" anchor="ctr"/>
                    <a:lstStyle/>
                    <a:p>
                      <a:endParaRPr lang="zh-CN" altLang="en-US"/>
                    </a:p>
                  </p:txBody>
                </p:sp>
                <p:sp>
                  <p:nvSpPr>
                    <p:cNvPr id="462914" name="AutoShape 10"/>
                    <p:cNvSpPr>
                      <a:spLocks noChangeArrowheads="1"/>
                    </p:cNvSpPr>
                    <p:nvPr/>
                  </p:nvSpPr>
                  <p:spPr bwMode="auto">
                    <a:xfrm flipV="1">
                      <a:off x="2349" y="2771"/>
                      <a:ext cx="91" cy="142"/>
                    </a:xfrm>
                    <a:prstGeom prst="rtTriangle">
                      <a:avLst/>
                    </a:prstGeom>
                    <a:solidFill>
                      <a:schemeClr val="tx1"/>
                    </a:solidFill>
                    <a:ln w="9525">
                      <a:noFill/>
                      <a:miter lim="800000"/>
                      <a:headEnd/>
                      <a:tailEnd/>
                    </a:ln>
                  </p:spPr>
                  <p:txBody>
                    <a:bodyPr wrap="none" anchor="ctr"/>
                    <a:lstStyle/>
                    <a:p>
                      <a:endParaRPr lang="zh-CN" altLang="en-US"/>
                    </a:p>
                  </p:txBody>
                </p:sp>
                <p:sp>
                  <p:nvSpPr>
                    <p:cNvPr id="462915" name="AutoShape 11"/>
                    <p:cNvSpPr>
                      <a:spLocks noChangeArrowheads="1"/>
                    </p:cNvSpPr>
                    <p:nvPr/>
                  </p:nvSpPr>
                  <p:spPr bwMode="auto">
                    <a:xfrm>
                      <a:off x="2349" y="2555"/>
                      <a:ext cx="98" cy="212"/>
                    </a:xfrm>
                    <a:prstGeom prst="rtTriangle">
                      <a:avLst/>
                    </a:prstGeom>
                    <a:solidFill>
                      <a:schemeClr val="tx1"/>
                    </a:solidFill>
                    <a:ln w="9525">
                      <a:noFill/>
                      <a:miter lim="800000"/>
                      <a:headEnd/>
                      <a:tailEnd/>
                    </a:ln>
                  </p:spPr>
                  <p:txBody>
                    <a:bodyPr wrap="none" anchor="ctr"/>
                    <a:lstStyle/>
                    <a:p>
                      <a:endParaRPr lang="zh-CN" altLang="en-US"/>
                    </a:p>
                  </p:txBody>
                </p:sp>
                <p:sp>
                  <p:nvSpPr>
                    <p:cNvPr id="462916" name="Rectangle 12"/>
                    <p:cNvSpPr>
                      <a:spLocks noChangeArrowheads="1"/>
                    </p:cNvSpPr>
                    <p:nvPr/>
                  </p:nvSpPr>
                  <p:spPr bwMode="auto">
                    <a:xfrm>
                      <a:off x="825" y="2559"/>
                      <a:ext cx="1529" cy="218"/>
                    </a:xfrm>
                    <a:prstGeom prst="rect">
                      <a:avLst/>
                    </a:prstGeom>
                    <a:solidFill>
                      <a:schemeClr val="tx1"/>
                    </a:solidFill>
                    <a:ln w="9525">
                      <a:noFill/>
                      <a:miter lim="800000"/>
                      <a:headEnd/>
                      <a:tailEnd/>
                    </a:ln>
                  </p:spPr>
                  <p:txBody>
                    <a:bodyPr wrap="none" anchor="ctr"/>
                    <a:lstStyle/>
                    <a:p>
                      <a:endParaRPr lang="zh-CN" altLang="en-US"/>
                    </a:p>
                  </p:txBody>
                </p:sp>
                <p:sp>
                  <p:nvSpPr>
                    <p:cNvPr id="462917" name="Rectangle 13"/>
                    <p:cNvSpPr>
                      <a:spLocks noChangeArrowheads="1"/>
                    </p:cNvSpPr>
                    <p:nvPr/>
                  </p:nvSpPr>
                  <p:spPr bwMode="auto">
                    <a:xfrm>
                      <a:off x="825" y="2778"/>
                      <a:ext cx="1529" cy="135"/>
                    </a:xfrm>
                    <a:prstGeom prst="rect">
                      <a:avLst/>
                    </a:prstGeom>
                    <a:solidFill>
                      <a:schemeClr val="tx1"/>
                    </a:solidFill>
                    <a:ln w="9525">
                      <a:noFill/>
                      <a:miter lim="800000"/>
                      <a:headEnd/>
                      <a:tailEnd/>
                    </a:ln>
                  </p:spPr>
                  <p:txBody>
                    <a:bodyPr wrap="none" anchor="ctr"/>
                    <a:lstStyle/>
                    <a:p>
                      <a:endParaRPr lang="zh-CN" altLang="en-US"/>
                    </a:p>
                  </p:txBody>
                </p:sp>
              </p:grpSp>
              <p:grpSp>
                <p:nvGrpSpPr>
                  <p:cNvPr id="462902" name="Group 14"/>
                  <p:cNvGrpSpPr>
                    <a:grpSpLocks/>
                  </p:cNvGrpSpPr>
                  <p:nvPr/>
                </p:nvGrpSpPr>
                <p:grpSpPr bwMode="auto">
                  <a:xfrm>
                    <a:off x="360" y="2750"/>
                    <a:ext cx="2430" cy="71"/>
                    <a:chOff x="3038" y="1269"/>
                    <a:chExt cx="2430" cy="71"/>
                  </a:xfrm>
                </p:grpSpPr>
                <p:sp>
                  <p:nvSpPr>
                    <p:cNvPr id="462907" name="Line 15"/>
                    <p:cNvSpPr>
                      <a:spLocks noChangeShapeType="1"/>
                    </p:cNvSpPr>
                    <p:nvPr/>
                  </p:nvSpPr>
                  <p:spPr bwMode="auto">
                    <a:xfrm>
                      <a:off x="3038" y="1276"/>
                      <a:ext cx="672" cy="0"/>
                    </a:xfrm>
                    <a:prstGeom prst="line">
                      <a:avLst/>
                    </a:prstGeom>
                    <a:noFill/>
                    <a:ln w="76200">
                      <a:solidFill>
                        <a:srgbClr val="969696"/>
                      </a:solidFill>
                      <a:round/>
                      <a:headEnd/>
                      <a:tailEnd/>
                    </a:ln>
                  </p:spPr>
                  <p:txBody>
                    <a:bodyPr/>
                    <a:lstStyle/>
                    <a:p>
                      <a:endParaRPr lang="zh-CN" altLang="en-US"/>
                    </a:p>
                  </p:txBody>
                </p:sp>
                <p:sp>
                  <p:nvSpPr>
                    <p:cNvPr id="462908" name="Line 16"/>
                    <p:cNvSpPr>
                      <a:spLocks noChangeShapeType="1"/>
                    </p:cNvSpPr>
                    <p:nvPr/>
                  </p:nvSpPr>
                  <p:spPr bwMode="auto">
                    <a:xfrm>
                      <a:off x="3687" y="1269"/>
                      <a:ext cx="77" cy="71"/>
                    </a:xfrm>
                    <a:prstGeom prst="line">
                      <a:avLst/>
                    </a:prstGeom>
                    <a:noFill/>
                    <a:ln w="76200">
                      <a:solidFill>
                        <a:srgbClr val="969696"/>
                      </a:solidFill>
                      <a:round/>
                      <a:headEnd/>
                      <a:tailEnd/>
                    </a:ln>
                  </p:spPr>
                  <p:txBody>
                    <a:bodyPr/>
                    <a:lstStyle/>
                    <a:p>
                      <a:endParaRPr lang="zh-CN" altLang="en-US"/>
                    </a:p>
                  </p:txBody>
                </p:sp>
                <p:sp>
                  <p:nvSpPr>
                    <p:cNvPr id="462909" name="Line 17"/>
                    <p:cNvSpPr>
                      <a:spLocks noChangeShapeType="1"/>
                    </p:cNvSpPr>
                    <p:nvPr/>
                  </p:nvSpPr>
                  <p:spPr bwMode="auto">
                    <a:xfrm>
                      <a:off x="3756" y="1340"/>
                      <a:ext cx="1054" cy="0"/>
                    </a:xfrm>
                    <a:prstGeom prst="line">
                      <a:avLst/>
                    </a:prstGeom>
                    <a:noFill/>
                    <a:ln w="76200">
                      <a:solidFill>
                        <a:srgbClr val="969696"/>
                      </a:solidFill>
                      <a:round/>
                      <a:headEnd/>
                      <a:tailEnd/>
                    </a:ln>
                  </p:spPr>
                  <p:txBody>
                    <a:bodyPr/>
                    <a:lstStyle/>
                    <a:p>
                      <a:endParaRPr lang="zh-CN" altLang="en-US"/>
                    </a:p>
                  </p:txBody>
                </p:sp>
                <p:sp>
                  <p:nvSpPr>
                    <p:cNvPr id="462910" name="Line 18"/>
                    <p:cNvSpPr>
                      <a:spLocks noChangeShapeType="1"/>
                    </p:cNvSpPr>
                    <p:nvPr/>
                  </p:nvSpPr>
                  <p:spPr bwMode="auto">
                    <a:xfrm flipV="1">
                      <a:off x="4795" y="1269"/>
                      <a:ext cx="69" cy="71"/>
                    </a:xfrm>
                    <a:prstGeom prst="line">
                      <a:avLst/>
                    </a:prstGeom>
                    <a:noFill/>
                    <a:ln w="76200">
                      <a:solidFill>
                        <a:srgbClr val="969696"/>
                      </a:solidFill>
                      <a:round/>
                      <a:headEnd/>
                      <a:tailEnd/>
                    </a:ln>
                  </p:spPr>
                  <p:txBody>
                    <a:bodyPr/>
                    <a:lstStyle/>
                    <a:p>
                      <a:endParaRPr lang="zh-CN" altLang="en-US"/>
                    </a:p>
                  </p:txBody>
                </p:sp>
                <p:sp>
                  <p:nvSpPr>
                    <p:cNvPr id="462911" name="Line 19"/>
                    <p:cNvSpPr>
                      <a:spLocks noChangeShapeType="1"/>
                    </p:cNvSpPr>
                    <p:nvPr/>
                  </p:nvSpPr>
                  <p:spPr bwMode="auto">
                    <a:xfrm>
                      <a:off x="4851" y="1273"/>
                      <a:ext cx="617" cy="0"/>
                    </a:xfrm>
                    <a:prstGeom prst="line">
                      <a:avLst/>
                    </a:prstGeom>
                    <a:noFill/>
                    <a:ln w="76200">
                      <a:solidFill>
                        <a:srgbClr val="969696"/>
                      </a:solidFill>
                      <a:round/>
                      <a:headEnd/>
                      <a:tailEnd/>
                    </a:ln>
                  </p:spPr>
                  <p:txBody>
                    <a:bodyPr/>
                    <a:lstStyle/>
                    <a:p>
                      <a:endParaRPr lang="zh-CN" altLang="en-US"/>
                    </a:p>
                  </p:txBody>
                </p:sp>
              </p:grpSp>
              <p:sp>
                <p:nvSpPr>
                  <p:cNvPr id="462903" name="Rectangle 20"/>
                  <p:cNvSpPr>
                    <a:spLocks noChangeArrowheads="1"/>
                  </p:cNvSpPr>
                  <p:nvPr/>
                </p:nvSpPr>
                <p:spPr bwMode="auto">
                  <a:xfrm>
                    <a:off x="1201" y="2762"/>
                    <a:ext cx="783" cy="29"/>
                  </a:xfrm>
                  <a:prstGeom prst="rect">
                    <a:avLst/>
                  </a:prstGeom>
                  <a:solidFill>
                    <a:srgbClr val="C0C0C0"/>
                  </a:solidFill>
                  <a:ln w="9525">
                    <a:solidFill>
                      <a:schemeClr val="tx1"/>
                    </a:solidFill>
                    <a:miter lim="800000"/>
                    <a:headEnd/>
                    <a:tailEnd/>
                  </a:ln>
                </p:spPr>
                <p:txBody>
                  <a:bodyPr wrap="none" anchor="ctr"/>
                  <a:lstStyle/>
                  <a:p>
                    <a:endParaRPr lang="zh-CN" altLang="en-US"/>
                  </a:p>
                </p:txBody>
              </p:sp>
              <p:sp>
                <p:nvSpPr>
                  <p:cNvPr id="462904" name="Rectangle 21"/>
                  <p:cNvSpPr>
                    <a:spLocks noChangeArrowheads="1"/>
                  </p:cNvSpPr>
                  <p:nvPr/>
                </p:nvSpPr>
                <p:spPr bwMode="auto">
                  <a:xfrm>
                    <a:off x="1261" y="2664"/>
                    <a:ext cx="663" cy="99"/>
                  </a:xfrm>
                  <a:prstGeom prst="rect">
                    <a:avLst/>
                  </a:prstGeom>
                  <a:solidFill>
                    <a:srgbClr val="00CCFF"/>
                  </a:solidFill>
                  <a:ln w="9525">
                    <a:solidFill>
                      <a:schemeClr val="tx1"/>
                    </a:solidFill>
                    <a:miter lim="800000"/>
                    <a:headEnd/>
                    <a:tailEnd/>
                  </a:ln>
                </p:spPr>
                <p:txBody>
                  <a:bodyPr wrap="none" anchor="ctr"/>
                  <a:lstStyle/>
                  <a:p>
                    <a:endParaRPr lang="zh-CN" altLang="en-US"/>
                  </a:p>
                </p:txBody>
              </p:sp>
              <p:sp>
                <p:nvSpPr>
                  <p:cNvPr id="462905" name="Freeform 22"/>
                  <p:cNvSpPr>
                    <a:spLocks/>
                  </p:cNvSpPr>
                  <p:nvPr/>
                </p:nvSpPr>
                <p:spPr bwMode="auto">
                  <a:xfrm>
                    <a:off x="895" y="2585"/>
                    <a:ext cx="480" cy="146"/>
                  </a:xfrm>
                  <a:custGeom>
                    <a:avLst/>
                    <a:gdLst>
                      <a:gd name="T0" fmla="*/ 0 w 558"/>
                      <a:gd name="T1" fmla="*/ 146 h 212"/>
                      <a:gd name="T2" fmla="*/ 397 w 558"/>
                      <a:gd name="T3" fmla="*/ 10 h 212"/>
                      <a:gd name="T4" fmla="*/ 480 w 558"/>
                      <a:gd name="T5" fmla="*/ 88 h 212"/>
                      <a:gd name="T6" fmla="*/ 0 60000 65536"/>
                      <a:gd name="T7" fmla="*/ 0 60000 65536"/>
                      <a:gd name="T8" fmla="*/ 0 60000 65536"/>
                      <a:gd name="T9" fmla="*/ 0 w 558"/>
                      <a:gd name="T10" fmla="*/ 0 h 212"/>
                      <a:gd name="T11" fmla="*/ 558 w 558"/>
                      <a:gd name="T12" fmla="*/ 212 h 212"/>
                    </a:gdLst>
                    <a:ahLst/>
                    <a:cxnLst>
                      <a:cxn ang="T6">
                        <a:pos x="T0" y="T1"/>
                      </a:cxn>
                      <a:cxn ang="T7">
                        <a:pos x="T2" y="T3"/>
                      </a:cxn>
                      <a:cxn ang="T8">
                        <a:pos x="T4" y="T5"/>
                      </a:cxn>
                    </a:cxnLst>
                    <a:rect l="T9" t="T10" r="T11" b="T12"/>
                    <a:pathLst>
                      <a:path w="558" h="212">
                        <a:moveTo>
                          <a:pt x="0" y="212"/>
                        </a:moveTo>
                        <a:cubicBezTo>
                          <a:pt x="184" y="120"/>
                          <a:pt x="369" y="28"/>
                          <a:pt x="462" y="14"/>
                        </a:cubicBezTo>
                        <a:cubicBezTo>
                          <a:pt x="555" y="0"/>
                          <a:pt x="556" y="64"/>
                          <a:pt x="558" y="128"/>
                        </a:cubicBezTo>
                      </a:path>
                    </a:pathLst>
                  </a:custGeom>
                  <a:noFill/>
                  <a:ln w="19050">
                    <a:solidFill>
                      <a:srgbClr val="FF6600"/>
                    </a:solidFill>
                    <a:round/>
                    <a:headEnd/>
                    <a:tailEnd/>
                  </a:ln>
                </p:spPr>
                <p:txBody>
                  <a:bodyPr/>
                  <a:lstStyle/>
                  <a:p>
                    <a:endParaRPr lang="zh-CN" altLang="en-US"/>
                  </a:p>
                </p:txBody>
              </p:sp>
              <p:sp>
                <p:nvSpPr>
                  <p:cNvPr id="462906" name="Freeform 23"/>
                  <p:cNvSpPr>
                    <a:spLocks/>
                  </p:cNvSpPr>
                  <p:nvPr/>
                </p:nvSpPr>
                <p:spPr bwMode="auto">
                  <a:xfrm flipH="1">
                    <a:off x="1800" y="2585"/>
                    <a:ext cx="479" cy="137"/>
                  </a:xfrm>
                  <a:custGeom>
                    <a:avLst/>
                    <a:gdLst>
                      <a:gd name="T0" fmla="*/ 0 w 558"/>
                      <a:gd name="T1" fmla="*/ 137 h 212"/>
                      <a:gd name="T2" fmla="*/ 397 w 558"/>
                      <a:gd name="T3" fmla="*/ 9 h 212"/>
                      <a:gd name="T4" fmla="*/ 479 w 558"/>
                      <a:gd name="T5" fmla="*/ 83 h 212"/>
                      <a:gd name="T6" fmla="*/ 0 60000 65536"/>
                      <a:gd name="T7" fmla="*/ 0 60000 65536"/>
                      <a:gd name="T8" fmla="*/ 0 60000 65536"/>
                      <a:gd name="T9" fmla="*/ 0 w 558"/>
                      <a:gd name="T10" fmla="*/ 0 h 212"/>
                      <a:gd name="T11" fmla="*/ 558 w 558"/>
                      <a:gd name="T12" fmla="*/ 212 h 212"/>
                    </a:gdLst>
                    <a:ahLst/>
                    <a:cxnLst>
                      <a:cxn ang="T6">
                        <a:pos x="T0" y="T1"/>
                      </a:cxn>
                      <a:cxn ang="T7">
                        <a:pos x="T2" y="T3"/>
                      </a:cxn>
                      <a:cxn ang="T8">
                        <a:pos x="T4" y="T5"/>
                      </a:cxn>
                    </a:cxnLst>
                    <a:rect l="T9" t="T10" r="T11" b="T12"/>
                    <a:pathLst>
                      <a:path w="558" h="212">
                        <a:moveTo>
                          <a:pt x="0" y="212"/>
                        </a:moveTo>
                        <a:cubicBezTo>
                          <a:pt x="184" y="120"/>
                          <a:pt x="369" y="28"/>
                          <a:pt x="462" y="14"/>
                        </a:cubicBezTo>
                        <a:cubicBezTo>
                          <a:pt x="555" y="0"/>
                          <a:pt x="556" y="64"/>
                          <a:pt x="558" y="128"/>
                        </a:cubicBezTo>
                      </a:path>
                    </a:pathLst>
                  </a:custGeom>
                  <a:noFill/>
                  <a:ln w="19050">
                    <a:solidFill>
                      <a:srgbClr val="FF6600"/>
                    </a:solidFill>
                    <a:round/>
                    <a:headEnd/>
                    <a:tailEnd/>
                  </a:ln>
                </p:spPr>
                <p:txBody>
                  <a:bodyPr/>
                  <a:lstStyle/>
                  <a:p>
                    <a:endParaRPr lang="zh-CN" altLang="en-US"/>
                  </a:p>
                </p:txBody>
              </p:sp>
            </p:grpSp>
            <p:sp>
              <p:nvSpPr>
                <p:cNvPr id="2" name="Text Box 24"/>
                <p:cNvSpPr txBox="1">
                  <a:spLocks noChangeArrowheads="1"/>
                </p:cNvSpPr>
                <p:nvPr/>
              </p:nvSpPr>
              <p:spPr bwMode="auto">
                <a:xfrm>
                  <a:off x="452" y="2244"/>
                  <a:ext cx="684" cy="112"/>
                </a:xfrm>
                <a:prstGeom prst="rect">
                  <a:avLst/>
                </a:prstGeom>
                <a:noFill/>
                <a:ln w="9525">
                  <a:noFill/>
                  <a:miter lim="800000"/>
                  <a:headEnd/>
                  <a:tailEnd/>
                </a:ln>
                <a:effectLst/>
              </p:spPr>
              <p:txBody>
                <a:bodyPr>
                  <a:spAutoFit/>
                </a:bodyPr>
                <a:lstStyle/>
                <a:p>
                  <a:pPr>
                    <a:spcBef>
                      <a:spcPct val="50000"/>
                    </a:spcBef>
                    <a:defRPr/>
                  </a:pPr>
                  <a:r>
                    <a:rPr kumimoji="1" lang="en-US" altLang="zh-CN" sz="1200" b="1" i="0">
                      <a:solidFill>
                        <a:srgbClr val="3F3494"/>
                      </a:solidFill>
                      <a:effectLst>
                        <a:outerShdw blurRad="38100" dist="38100" dir="2700000" algn="tl">
                          <a:srgbClr val="C0C0C0"/>
                        </a:outerShdw>
                      </a:effectLst>
                      <a:latin typeface="Tahoma" pitchFamily="34" charset="0"/>
                    </a:rPr>
                    <a:t>Trimming</a:t>
                  </a:r>
                </a:p>
              </p:txBody>
            </p:sp>
          </p:grpSp>
          <p:sp>
            <p:nvSpPr>
              <p:cNvPr id="462894" name="Line 25"/>
              <p:cNvSpPr>
                <a:spLocks noChangeShapeType="1"/>
              </p:cNvSpPr>
              <p:nvPr/>
            </p:nvSpPr>
            <p:spPr bwMode="auto">
              <a:xfrm flipV="1">
                <a:off x="669" y="3033"/>
                <a:ext cx="92" cy="0"/>
              </a:xfrm>
              <a:prstGeom prst="line">
                <a:avLst/>
              </a:prstGeom>
              <a:noFill/>
              <a:ln w="38100">
                <a:solidFill>
                  <a:schemeClr val="tx1"/>
                </a:solidFill>
                <a:round/>
                <a:headEnd/>
                <a:tailEnd/>
              </a:ln>
            </p:spPr>
            <p:txBody>
              <a:bodyPr/>
              <a:lstStyle/>
              <a:p>
                <a:endParaRPr lang="zh-CN" altLang="en-US"/>
              </a:p>
            </p:txBody>
          </p:sp>
          <p:sp>
            <p:nvSpPr>
              <p:cNvPr id="462895" name="Line 26"/>
              <p:cNvSpPr>
                <a:spLocks noChangeShapeType="1"/>
              </p:cNvSpPr>
              <p:nvPr/>
            </p:nvSpPr>
            <p:spPr bwMode="auto">
              <a:xfrm flipV="1">
                <a:off x="2424" y="2957"/>
                <a:ext cx="92" cy="0"/>
              </a:xfrm>
              <a:prstGeom prst="line">
                <a:avLst/>
              </a:prstGeom>
              <a:noFill/>
              <a:ln w="38100">
                <a:solidFill>
                  <a:schemeClr val="tx1"/>
                </a:solidFill>
                <a:round/>
                <a:headEnd/>
                <a:tailEnd/>
              </a:ln>
            </p:spPr>
            <p:txBody>
              <a:bodyPr/>
              <a:lstStyle/>
              <a:p>
                <a:endParaRPr lang="zh-CN" altLang="en-US"/>
              </a:p>
            </p:txBody>
          </p:sp>
          <p:sp>
            <p:nvSpPr>
              <p:cNvPr id="462896" name="Line 27"/>
              <p:cNvSpPr>
                <a:spLocks noChangeShapeType="1"/>
              </p:cNvSpPr>
              <p:nvPr/>
            </p:nvSpPr>
            <p:spPr bwMode="auto">
              <a:xfrm flipV="1">
                <a:off x="2424" y="3031"/>
                <a:ext cx="92" cy="0"/>
              </a:xfrm>
              <a:prstGeom prst="line">
                <a:avLst/>
              </a:prstGeom>
              <a:noFill/>
              <a:ln w="38100">
                <a:solidFill>
                  <a:schemeClr val="tx1"/>
                </a:solidFill>
                <a:round/>
                <a:headEnd/>
                <a:tailEnd/>
              </a:ln>
            </p:spPr>
            <p:txBody>
              <a:bodyPr/>
              <a:lstStyle/>
              <a:p>
                <a:endParaRPr lang="zh-CN" altLang="en-US"/>
              </a:p>
            </p:txBody>
          </p:sp>
          <p:sp>
            <p:nvSpPr>
              <p:cNvPr id="462897" name="Line 28"/>
              <p:cNvSpPr>
                <a:spLocks noChangeShapeType="1"/>
              </p:cNvSpPr>
              <p:nvPr/>
            </p:nvSpPr>
            <p:spPr bwMode="auto">
              <a:xfrm flipV="1">
                <a:off x="669" y="2961"/>
                <a:ext cx="92" cy="0"/>
              </a:xfrm>
              <a:prstGeom prst="line">
                <a:avLst/>
              </a:prstGeom>
              <a:noFill/>
              <a:ln w="38100">
                <a:solidFill>
                  <a:schemeClr val="tx1"/>
                </a:solidFill>
                <a:round/>
                <a:headEnd/>
                <a:tailEnd/>
              </a:ln>
            </p:spPr>
            <p:txBody>
              <a:bodyPr/>
              <a:lstStyle/>
              <a:p>
                <a:endParaRPr lang="zh-CN" altLang="en-US"/>
              </a:p>
            </p:txBody>
          </p:sp>
        </p:grpSp>
        <p:grpSp>
          <p:nvGrpSpPr>
            <p:cNvPr id="462852" name="Group 29"/>
            <p:cNvGrpSpPr>
              <a:grpSpLocks/>
            </p:cNvGrpSpPr>
            <p:nvPr/>
          </p:nvGrpSpPr>
          <p:grpSpPr bwMode="auto">
            <a:xfrm>
              <a:off x="617" y="2588"/>
              <a:ext cx="1937" cy="1111"/>
              <a:chOff x="617" y="2196"/>
              <a:chExt cx="1937" cy="1111"/>
            </a:xfrm>
          </p:grpSpPr>
          <p:grpSp>
            <p:nvGrpSpPr>
              <p:cNvPr id="462881" name="Group 30"/>
              <p:cNvGrpSpPr>
                <a:grpSpLocks/>
              </p:cNvGrpSpPr>
              <p:nvPr/>
            </p:nvGrpSpPr>
            <p:grpSpPr bwMode="auto">
              <a:xfrm>
                <a:off x="2425" y="2196"/>
                <a:ext cx="129" cy="407"/>
                <a:chOff x="2145" y="2068"/>
                <a:chExt cx="129" cy="407"/>
              </a:xfrm>
            </p:grpSpPr>
            <p:sp>
              <p:nvSpPr>
                <p:cNvPr id="462891" name="Rectangle 31"/>
                <p:cNvSpPr>
                  <a:spLocks noChangeArrowheads="1"/>
                </p:cNvSpPr>
                <p:nvPr/>
              </p:nvSpPr>
              <p:spPr bwMode="auto">
                <a:xfrm flipH="1">
                  <a:off x="2146" y="2068"/>
                  <a:ext cx="128" cy="237"/>
                </a:xfrm>
                <a:prstGeom prst="rect">
                  <a:avLst/>
                </a:prstGeom>
                <a:solidFill>
                  <a:schemeClr val="bg2"/>
                </a:solidFill>
                <a:ln w="9525">
                  <a:solidFill>
                    <a:schemeClr val="tx1"/>
                  </a:solidFill>
                  <a:miter lim="800000"/>
                  <a:headEnd/>
                  <a:tailEnd/>
                </a:ln>
              </p:spPr>
              <p:txBody>
                <a:bodyPr wrap="none" anchor="ctr"/>
                <a:lstStyle/>
                <a:p>
                  <a:endParaRPr lang="zh-CN" altLang="en-US"/>
                </a:p>
              </p:txBody>
            </p:sp>
            <p:sp>
              <p:nvSpPr>
                <p:cNvPr id="462892" name="AutoShape 32"/>
                <p:cNvSpPr>
                  <a:spLocks noChangeArrowheads="1"/>
                </p:cNvSpPr>
                <p:nvPr/>
              </p:nvSpPr>
              <p:spPr bwMode="auto">
                <a:xfrm flipV="1">
                  <a:off x="2145" y="2304"/>
                  <a:ext cx="129" cy="171"/>
                </a:xfrm>
                <a:prstGeom prst="rtTriangle">
                  <a:avLst/>
                </a:prstGeom>
                <a:solidFill>
                  <a:srgbClr val="969696"/>
                </a:solidFill>
                <a:ln w="9525">
                  <a:solidFill>
                    <a:schemeClr val="tx1"/>
                  </a:solidFill>
                  <a:miter lim="800000"/>
                  <a:headEnd/>
                  <a:tailEnd/>
                </a:ln>
              </p:spPr>
              <p:txBody>
                <a:bodyPr wrap="none" anchor="ctr"/>
                <a:lstStyle/>
                <a:p>
                  <a:endParaRPr lang="zh-CN" altLang="en-US"/>
                </a:p>
              </p:txBody>
            </p:sp>
          </p:grpSp>
          <p:grpSp>
            <p:nvGrpSpPr>
              <p:cNvPr id="462882" name="Group 33"/>
              <p:cNvGrpSpPr>
                <a:grpSpLocks/>
              </p:cNvGrpSpPr>
              <p:nvPr/>
            </p:nvGrpSpPr>
            <p:grpSpPr bwMode="auto">
              <a:xfrm flipV="1">
                <a:off x="2425" y="2900"/>
                <a:ext cx="129" cy="407"/>
                <a:chOff x="2145" y="2068"/>
                <a:chExt cx="129" cy="407"/>
              </a:xfrm>
            </p:grpSpPr>
            <p:sp>
              <p:nvSpPr>
                <p:cNvPr id="462889" name="Rectangle 34"/>
                <p:cNvSpPr>
                  <a:spLocks noChangeArrowheads="1"/>
                </p:cNvSpPr>
                <p:nvPr/>
              </p:nvSpPr>
              <p:spPr bwMode="auto">
                <a:xfrm flipH="1">
                  <a:off x="2146" y="2068"/>
                  <a:ext cx="128" cy="237"/>
                </a:xfrm>
                <a:prstGeom prst="rect">
                  <a:avLst/>
                </a:prstGeom>
                <a:solidFill>
                  <a:schemeClr val="bg2"/>
                </a:solidFill>
                <a:ln w="9525">
                  <a:solidFill>
                    <a:schemeClr val="tx1"/>
                  </a:solidFill>
                  <a:miter lim="800000"/>
                  <a:headEnd/>
                  <a:tailEnd/>
                </a:ln>
              </p:spPr>
              <p:txBody>
                <a:bodyPr wrap="none" anchor="ctr"/>
                <a:lstStyle/>
                <a:p>
                  <a:endParaRPr lang="zh-CN" altLang="en-US"/>
                </a:p>
              </p:txBody>
            </p:sp>
            <p:sp>
              <p:nvSpPr>
                <p:cNvPr id="462890" name="AutoShape 35"/>
                <p:cNvSpPr>
                  <a:spLocks noChangeArrowheads="1"/>
                </p:cNvSpPr>
                <p:nvPr/>
              </p:nvSpPr>
              <p:spPr bwMode="auto">
                <a:xfrm flipV="1">
                  <a:off x="2145" y="2304"/>
                  <a:ext cx="129" cy="171"/>
                </a:xfrm>
                <a:prstGeom prst="rtTriangle">
                  <a:avLst/>
                </a:prstGeom>
                <a:solidFill>
                  <a:srgbClr val="969696"/>
                </a:solidFill>
                <a:ln w="9525">
                  <a:solidFill>
                    <a:schemeClr val="tx1"/>
                  </a:solidFill>
                  <a:miter lim="800000"/>
                  <a:headEnd/>
                  <a:tailEnd/>
                </a:ln>
              </p:spPr>
              <p:txBody>
                <a:bodyPr wrap="none" anchor="ctr"/>
                <a:lstStyle/>
                <a:p>
                  <a:endParaRPr lang="zh-CN" altLang="en-US"/>
                </a:p>
              </p:txBody>
            </p:sp>
          </p:grpSp>
          <p:grpSp>
            <p:nvGrpSpPr>
              <p:cNvPr id="462883" name="Group 36"/>
              <p:cNvGrpSpPr>
                <a:grpSpLocks/>
              </p:cNvGrpSpPr>
              <p:nvPr/>
            </p:nvGrpSpPr>
            <p:grpSpPr bwMode="auto">
              <a:xfrm flipH="1" flipV="1">
                <a:off x="617" y="2900"/>
                <a:ext cx="129" cy="407"/>
                <a:chOff x="2145" y="2068"/>
                <a:chExt cx="129" cy="407"/>
              </a:xfrm>
            </p:grpSpPr>
            <p:sp>
              <p:nvSpPr>
                <p:cNvPr id="462887" name="Rectangle 37"/>
                <p:cNvSpPr>
                  <a:spLocks noChangeArrowheads="1"/>
                </p:cNvSpPr>
                <p:nvPr/>
              </p:nvSpPr>
              <p:spPr bwMode="auto">
                <a:xfrm flipH="1">
                  <a:off x="2146" y="2068"/>
                  <a:ext cx="128" cy="237"/>
                </a:xfrm>
                <a:prstGeom prst="rect">
                  <a:avLst/>
                </a:prstGeom>
                <a:solidFill>
                  <a:schemeClr val="bg2"/>
                </a:solidFill>
                <a:ln w="9525">
                  <a:solidFill>
                    <a:schemeClr val="tx1"/>
                  </a:solidFill>
                  <a:miter lim="800000"/>
                  <a:headEnd/>
                  <a:tailEnd/>
                </a:ln>
              </p:spPr>
              <p:txBody>
                <a:bodyPr wrap="none" anchor="ctr"/>
                <a:lstStyle/>
                <a:p>
                  <a:endParaRPr lang="zh-CN" altLang="en-US"/>
                </a:p>
              </p:txBody>
            </p:sp>
            <p:sp>
              <p:nvSpPr>
                <p:cNvPr id="462888" name="AutoShape 38"/>
                <p:cNvSpPr>
                  <a:spLocks noChangeArrowheads="1"/>
                </p:cNvSpPr>
                <p:nvPr/>
              </p:nvSpPr>
              <p:spPr bwMode="auto">
                <a:xfrm flipV="1">
                  <a:off x="2145" y="2304"/>
                  <a:ext cx="129" cy="171"/>
                </a:xfrm>
                <a:prstGeom prst="rtTriangle">
                  <a:avLst/>
                </a:prstGeom>
                <a:solidFill>
                  <a:srgbClr val="969696"/>
                </a:solidFill>
                <a:ln w="9525">
                  <a:solidFill>
                    <a:schemeClr val="tx1"/>
                  </a:solidFill>
                  <a:miter lim="800000"/>
                  <a:headEnd/>
                  <a:tailEnd/>
                </a:ln>
              </p:spPr>
              <p:txBody>
                <a:bodyPr wrap="none" anchor="ctr"/>
                <a:lstStyle/>
                <a:p>
                  <a:endParaRPr lang="zh-CN" altLang="en-US"/>
                </a:p>
              </p:txBody>
            </p:sp>
          </p:grpSp>
          <p:grpSp>
            <p:nvGrpSpPr>
              <p:cNvPr id="462884" name="Group 39"/>
              <p:cNvGrpSpPr>
                <a:grpSpLocks/>
              </p:cNvGrpSpPr>
              <p:nvPr/>
            </p:nvGrpSpPr>
            <p:grpSpPr bwMode="auto">
              <a:xfrm flipH="1">
                <a:off x="617" y="2196"/>
                <a:ext cx="129" cy="407"/>
                <a:chOff x="2145" y="2068"/>
                <a:chExt cx="129" cy="407"/>
              </a:xfrm>
            </p:grpSpPr>
            <p:sp>
              <p:nvSpPr>
                <p:cNvPr id="462885" name="Rectangle 40"/>
                <p:cNvSpPr>
                  <a:spLocks noChangeArrowheads="1"/>
                </p:cNvSpPr>
                <p:nvPr/>
              </p:nvSpPr>
              <p:spPr bwMode="auto">
                <a:xfrm flipH="1">
                  <a:off x="2146" y="2068"/>
                  <a:ext cx="128" cy="237"/>
                </a:xfrm>
                <a:prstGeom prst="rect">
                  <a:avLst/>
                </a:prstGeom>
                <a:solidFill>
                  <a:schemeClr val="bg2"/>
                </a:solidFill>
                <a:ln w="9525">
                  <a:solidFill>
                    <a:schemeClr val="tx1"/>
                  </a:solidFill>
                  <a:miter lim="800000"/>
                  <a:headEnd/>
                  <a:tailEnd/>
                </a:ln>
              </p:spPr>
              <p:txBody>
                <a:bodyPr wrap="none" anchor="ctr"/>
                <a:lstStyle/>
                <a:p>
                  <a:endParaRPr lang="zh-CN" altLang="en-US"/>
                </a:p>
              </p:txBody>
            </p:sp>
            <p:sp>
              <p:nvSpPr>
                <p:cNvPr id="462886" name="AutoShape 41"/>
                <p:cNvSpPr>
                  <a:spLocks noChangeArrowheads="1"/>
                </p:cNvSpPr>
                <p:nvPr/>
              </p:nvSpPr>
              <p:spPr bwMode="auto">
                <a:xfrm flipV="1">
                  <a:off x="2145" y="2304"/>
                  <a:ext cx="129" cy="171"/>
                </a:xfrm>
                <a:prstGeom prst="rtTriangle">
                  <a:avLst/>
                </a:prstGeom>
                <a:solidFill>
                  <a:srgbClr val="969696"/>
                </a:solidFill>
                <a:ln w="9525">
                  <a:solidFill>
                    <a:schemeClr val="tx1"/>
                  </a:solidFill>
                  <a:miter lim="800000"/>
                  <a:headEnd/>
                  <a:tailEnd/>
                </a:ln>
              </p:spPr>
              <p:txBody>
                <a:bodyPr wrap="none" anchor="ctr"/>
                <a:lstStyle/>
                <a:p>
                  <a:endParaRPr lang="zh-CN" altLang="en-US"/>
                </a:p>
              </p:txBody>
            </p:sp>
          </p:grpSp>
        </p:grpSp>
        <p:grpSp>
          <p:nvGrpSpPr>
            <p:cNvPr id="462853" name="Group 42"/>
            <p:cNvGrpSpPr>
              <a:grpSpLocks/>
            </p:cNvGrpSpPr>
            <p:nvPr/>
          </p:nvGrpSpPr>
          <p:grpSpPr bwMode="auto">
            <a:xfrm>
              <a:off x="564" y="2684"/>
              <a:ext cx="2052" cy="919"/>
              <a:chOff x="564" y="2684"/>
              <a:chExt cx="2052" cy="919"/>
            </a:xfrm>
          </p:grpSpPr>
          <p:grpSp>
            <p:nvGrpSpPr>
              <p:cNvPr id="462859" name="Group 43"/>
              <p:cNvGrpSpPr>
                <a:grpSpLocks/>
              </p:cNvGrpSpPr>
              <p:nvPr/>
            </p:nvGrpSpPr>
            <p:grpSpPr bwMode="auto">
              <a:xfrm>
                <a:off x="564" y="2684"/>
                <a:ext cx="2052" cy="919"/>
                <a:chOff x="564" y="2292"/>
                <a:chExt cx="2052" cy="919"/>
              </a:xfrm>
            </p:grpSpPr>
            <p:sp>
              <p:nvSpPr>
                <p:cNvPr id="462865" name="Line 44"/>
                <p:cNvSpPr>
                  <a:spLocks noChangeShapeType="1"/>
                </p:cNvSpPr>
                <p:nvPr/>
              </p:nvSpPr>
              <p:spPr bwMode="auto">
                <a:xfrm>
                  <a:off x="2516" y="2831"/>
                  <a:ext cx="100" cy="24"/>
                </a:xfrm>
                <a:prstGeom prst="line">
                  <a:avLst/>
                </a:prstGeom>
                <a:noFill/>
                <a:ln w="38100">
                  <a:solidFill>
                    <a:schemeClr val="tx1"/>
                  </a:solidFill>
                  <a:round/>
                  <a:headEnd/>
                  <a:tailEnd/>
                </a:ln>
              </p:spPr>
              <p:txBody>
                <a:bodyPr/>
                <a:lstStyle/>
                <a:p>
                  <a:endParaRPr lang="zh-CN" altLang="en-US"/>
                </a:p>
              </p:txBody>
            </p:sp>
            <p:sp>
              <p:nvSpPr>
                <p:cNvPr id="462866" name="Line 45"/>
                <p:cNvSpPr>
                  <a:spLocks noChangeShapeType="1"/>
                </p:cNvSpPr>
                <p:nvPr/>
              </p:nvSpPr>
              <p:spPr bwMode="auto">
                <a:xfrm flipV="1">
                  <a:off x="2508" y="2647"/>
                  <a:ext cx="100" cy="24"/>
                </a:xfrm>
                <a:prstGeom prst="line">
                  <a:avLst/>
                </a:prstGeom>
                <a:noFill/>
                <a:ln w="38100">
                  <a:solidFill>
                    <a:schemeClr val="tx1"/>
                  </a:solidFill>
                  <a:round/>
                  <a:headEnd/>
                  <a:tailEnd/>
                </a:ln>
              </p:spPr>
              <p:txBody>
                <a:bodyPr/>
                <a:lstStyle/>
                <a:p>
                  <a:endParaRPr lang="zh-CN" altLang="en-US"/>
                </a:p>
              </p:txBody>
            </p:sp>
            <p:sp>
              <p:nvSpPr>
                <p:cNvPr id="462867" name="Line 46"/>
                <p:cNvSpPr>
                  <a:spLocks noChangeShapeType="1"/>
                </p:cNvSpPr>
                <p:nvPr/>
              </p:nvSpPr>
              <p:spPr bwMode="auto">
                <a:xfrm flipH="1">
                  <a:off x="572" y="2831"/>
                  <a:ext cx="100" cy="24"/>
                </a:xfrm>
                <a:prstGeom prst="line">
                  <a:avLst/>
                </a:prstGeom>
                <a:noFill/>
                <a:ln w="38100">
                  <a:solidFill>
                    <a:schemeClr val="tx1"/>
                  </a:solidFill>
                  <a:round/>
                  <a:headEnd/>
                  <a:tailEnd/>
                </a:ln>
              </p:spPr>
              <p:txBody>
                <a:bodyPr/>
                <a:lstStyle/>
                <a:p>
                  <a:endParaRPr lang="zh-CN" altLang="en-US"/>
                </a:p>
              </p:txBody>
            </p:sp>
            <p:sp>
              <p:nvSpPr>
                <p:cNvPr id="462868" name="Line 47"/>
                <p:cNvSpPr>
                  <a:spLocks noChangeShapeType="1"/>
                </p:cNvSpPr>
                <p:nvPr/>
              </p:nvSpPr>
              <p:spPr bwMode="auto">
                <a:xfrm>
                  <a:off x="564" y="2647"/>
                  <a:ext cx="100" cy="24"/>
                </a:xfrm>
                <a:prstGeom prst="line">
                  <a:avLst/>
                </a:prstGeom>
                <a:noFill/>
                <a:ln w="38100">
                  <a:solidFill>
                    <a:schemeClr val="tx1"/>
                  </a:solidFill>
                  <a:round/>
                  <a:headEnd/>
                  <a:tailEnd/>
                </a:ln>
              </p:spPr>
              <p:txBody>
                <a:bodyPr/>
                <a:lstStyle/>
                <a:p>
                  <a:endParaRPr lang="zh-CN" altLang="en-US"/>
                </a:p>
              </p:txBody>
            </p:sp>
            <p:grpSp>
              <p:nvGrpSpPr>
                <p:cNvPr id="462869" name="Group 48"/>
                <p:cNvGrpSpPr>
                  <a:grpSpLocks/>
                </p:cNvGrpSpPr>
                <p:nvPr/>
              </p:nvGrpSpPr>
              <p:grpSpPr bwMode="auto">
                <a:xfrm>
                  <a:off x="2425" y="2292"/>
                  <a:ext cx="129" cy="407"/>
                  <a:chOff x="2145" y="2068"/>
                  <a:chExt cx="129" cy="407"/>
                </a:xfrm>
              </p:grpSpPr>
              <p:sp>
                <p:nvSpPr>
                  <p:cNvPr id="462879" name="Rectangle 49"/>
                  <p:cNvSpPr>
                    <a:spLocks noChangeArrowheads="1"/>
                  </p:cNvSpPr>
                  <p:nvPr/>
                </p:nvSpPr>
                <p:spPr bwMode="auto">
                  <a:xfrm flipH="1">
                    <a:off x="2146" y="2068"/>
                    <a:ext cx="128" cy="237"/>
                  </a:xfrm>
                  <a:prstGeom prst="rect">
                    <a:avLst/>
                  </a:prstGeom>
                  <a:solidFill>
                    <a:schemeClr val="bg2"/>
                  </a:solidFill>
                  <a:ln w="9525">
                    <a:solidFill>
                      <a:schemeClr val="tx1"/>
                    </a:solidFill>
                    <a:miter lim="800000"/>
                    <a:headEnd/>
                    <a:tailEnd/>
                  </a:ln>
                </p:spPr>
                <p:txBody>
                  <a:bodyPr wrap="none" anchor="ctr"/>
                  <a:lstStyle/>
                  <a:p>
                    <a:endParaRPr lang="zh-CN" altLang="en-US"/>
                  </a:p>
                </p:txBody>
              </p:sp>
              <p:sp>
                <p:nvSpPr>
                  <p:cNvPr id="462880" name="AutoShape 50"/>
                  <p:cNvSpPr>
                    <a:spLocks noChangeArrowheads="1"/>
                  </p:cNvSpPr>
                  <p:nvPr/>
                </p:nvSpPr>
                <p:spPr bwMode="auto">
                  <a:xfrm flipV="1">
                    <a:off x="2145" y="2304"/>
                    <a:ext cx="129" cy="171"/>
                  </a:xfrm>
                  <a:prstGeom prst="rtTriangle">
                    <a:avLst/>
                  </a:prstGeom>
                  <a:solidFill>
                    <a:srgbClr val="969696"/>
                  </a:solidFill>
                  <a:ln w="9525">
                    <a:solidFill>
                      <a:schemeClr val="tx1"/>
                    </a:solidFill>
                    <a:miter lim="800000"/>
                    <a:headEnd/>
                    <a:tailEnd/>
                  </a:ln>
                </p:spPr>
                <p:txBody>
                  <a:bodyPr wrap="none" anchor="ctr"/>
                  <a:lstStyle/>
                  <a:p>
                    <a:endParaRPr lang="zh-CN" altLang="en-US"/>
                  </a:p>
                </p:txBody>
              </p:sp>
            </p:grpSp>
            <p:grpSp>
              <p:nvGrpSpPr>
                <p:cNvPr id="462870" name="Group 51"/>
                <p:cNvGrpSpPr>
                  <a:grpSpLocks/>
                </p:cNvGrpSpPr>
                <p:nvPr/>
              </p:nvGrpSpPr>
              <p:grpSpPr bwMode="auto">
                <a:xfrm flipV="1">
                  <a:off x="2425" y="2804"/>
                  <a:ext cx="129" cy="407"/>
                  <a:chOff x="2145" y="2068"/>
                  <a:chExt cx="129" cy="407"/>
                </a:xfrm>
              </p:grpSpPr>
              <p:sp>
                <p:nvSpPr>
                  <p:cNvPr id="462877" name="Rectangle 52"/>
                  <p:cNvSpPr>
                    <a:spLocks noChangeArrowheads="1"/>
                  </p:cNvSpPr>
                  <p:nvPr/>
                </p:nvSpPr>
                <p:spPr bwMode="auto">
                  <a:xfrm flipH="1">
                    <a:off x="2146" y="2068"/>
                    <a:ext cx="128" cy="237"/>
                  </a:xfrm>
                  <a:prstGeom prst="rect">
                    <a:avLst/>
                  </a:prstGeom>
                  <a:solidFill>
                    <a:schemeClr val="bg2"/>
                  </a:solidFill>
                  <a:ln w="9525">
                    <a:solidFill>
                      <a:schemeClr val="tx1"/>
                    </a:solidFill>
                    <a:miter lim="800000"/>
                    <a:headEnd/>
                    <a:tailEnd/>
                  </a:ln>
                </p:spPr>
                <p:txBody>
                  <a:bodyPr wrap="none" anchor="ctr"/>
                  <a:lstStyle/>
                  <a:p>
                    <a:endParaRPr lang="zh-CN" altLang="en-US"/>
                  </a:p>
                </p:txBody>
              </p:sp>
              <p:sp>
                <p:nvSpPr>
                  <p:cNvPr id="462878" name="AutoShape 53"/>
                  <p:cNvSpPr>
                    <a:spLocks noChangeArrowheads="1"/>
                  </p:cNvSpPr>
                  <p:nvPr/>
                </p:nvSpPr>
                <p:spPr bwMode="auto">
                  <a:xfrm flipV="1">
                    <a:off x="2145" y="2304"/>
                    <a:ext cx="129" cy="171"/>
                  </a:xfrm>
                  <a:prstGeom prst="rtTriangle">
                    <a:avLst/>
                  </a:prstGeom>
                  <a:solidFill>
                    <a:srgbClr val="969696"/>
                  </a:solidFill>
                  <a:ln w="9525">
                    <a:solidFill>
                      <a:schemeClr val="tx1"/>
                    </a:solidFill>
                    <a:miter lim="800000"/>
                    <a:headEnd/>
                    <a:tailEnd/>
                  </a:ln>
                </p:spPr>
                <p:txBody>
                  <a:bodyPr wrap="none" anchor="ctr"/>
                  <a:lstStyle/>
                  <a:p>
                    <a:endParaRPr lang="zh-CN" altLang="en-US"/>
                  </a:p>
                </p:txBody>
              </p:sp>
            </p:grpSp>
            <p:grpSp>
              <p:nvGrpSpPr>
                <p:cNvPr id="462871" name="Group 54"/>
                <p:cNvGrpSpPr>
                  <a:grpSpLocks/>
                </p:cNvGrpSpPr>
                <p:nvPr/>
              </p:nvGrpSpPr>
              <p:grpSpPr bwMode="auto">
                <a:xfrm flipH="1" flipV="1">
                  <a:off x="617" y="2804"/>
                  <a:ext cx="129" cy="407"/>
                  <a:chOff x="2145" y="2068"/>
                  <a:chExt cx="129" cy="407"/>
                </a:xfrm>
              </p:grpSpPr>
              <p:sp>
                <p:nvSpPr>
                  <p:cNvPr id="462875" name="Rectangle 55"/>
                  <p:cNvSpPr>
                    <a:spLocks noChangeArrowheads="1"/>
                  </p:cNvSpPr>
                  <p:nvPr/>
                </p:nvSpPr>
                <p:spPr bwMode="auto">
                  <a:xfrm flipH="1">
                    <a:off x="2146" y="2068"/>
                    <a:ext cx="128" cy="237"/>
                  </a:xfrm>
                  <a:prstGeom prst="rect">
                    <a:avLst/>
                  </a:prstGeom>
                  <a:solidFill>
                    <a:schemeClr val="bg2"/>
                  </a:solidFill>
                  <a:ln w="9525">
                    <a:solidFill>
                      <a:schemeClr val="tx1"/>
                    </a:solidFill>
                    <a:miter lim="800000"/>
                    <a:headEnd/>
                    <a:tailEnd/>
                  </a:ln>
                </p:spPr>
                <p:txBody>
                  <a:bodyPr wrap="none" anchor="ctr"/>
                  <a:lstStyle/>
                  <a:p>
                    <a:endParaRPr lang="zh-CN" altLang="en-US"/>
                  </a:p>
                </p:txBody>
              </p:sp>
              <p:sp>
                <p:nvSpPr>
                  <p:cNvPr id="462876" name="AutoShape 56"/>
                  <p:cNvSpPr>
                    <a:spLocks noChangeArrowheads="1"/>
                  </p:cNvSpPr>
                  <p:nvPr/>
                </p:nvSpPr>
                <p:spPr bwMode="auto">
                  <a:xfrm flipV="1">
                    <a:off x="2145" y="2304"/>
                    <a:ext cx="129" cy="171"/>
                  </a:xfrm>
                  <a:prstGeom prst="rtTriangle">
                    <a:avLst/>
                  </a:prstGeom>
                  <a:solidFill>
                    <a:srgbClr val="969696"/>
                  </a:solidFill>
                  <a:ln w="9525">
                    <a:solidFill>
                      <a:schemeClr val="tx1"/>
                    </a:solidFill>
                    <a:miter lim="800000"/>
                    <a:headEnd/>
                    <a:tailEnd/>
                  </a:ln>
                </p:spPr>
                <p:txBody>
                  <a:bodyPr wrap="none" anchor="ctr"/>
                  <a:lstStyle/>
                  <a:p>
                    <a:endParaRPr lang="zh-CN" altLang="en-US"/>
                  </a:p>
                </p:txBody>
              </p:sp>
            </p:grpSp>
            <p:grpSp>
              <p:nvGrpSpPr>
                <p:cNvPr id="462872" name="Group 57"/>
                <p:cNvGrpSpPr>
                  <a:grpSpLocks/>
                </p:cNvGrpSpPr>
                <p:nvPr/>
              </p:nvGrpSpPr>
              <p:grpSpPr bwMode="auto">
                <a:xfrm flipH="1">
                  <a:off x="617" y="2292"/>
                  <a:ext cx="129" cy="407"/>
                  <a:chOff x="2145" y="2068"/>
                  <a:chExt cx="129" cy="407"/>
                </a:xfrm>
              </p:grpSpPr>
              <p:sp>
                <p:nvSpPr>
                  <p:cNvPr id="462873" name="Rectangle 58"/>
                  <p:cNvSpPr>
                    <a:spLocks noChangeArrowheads="1"/>
                  </p:cNvSpPr>
                  <p:nvPr/>
                </p:nvSpPr>
                <p:spPr bwMode="auto">
                  <a:xfrm flipH="1">
                    <a:off x="2146" y="2068"/>
                    <a:ext cx="128" cy="237"/>
                  </a:xfrm>
                  <a:prstGeom prst="rect">
                    <a:avLst/>
                  </a:prstGeom>
                  <a:solidFill>
                    <a:schemeClr val="bg2"/>
                  </a:solidFill>
                  <a:ln w="9525">
                    <a:solidFill>
                      <a:schemeClr val="tx1"/>
                    </a:solidFill>
                    <a:miter lim="800000"/>
                    <a:headEnd/>
                    <a:tailEnd/>
                  </a:ln>
                </p:spPr>
                <p:txBody>
                  <a:bodyPr wrap="none" anchor="ctr"/>
                  <a:lstStyle/>
                  <a:p>
                    <a:endParaRPr lang="zh-CN" altLang="en-US"/>
                  </a:p>
                </p:txBody>
              </p:sp>
              <p:sp>
                <p:nvSpPr>
                  <p:cNvPr id="462874" name="AutoShape 59"/>
                  <p:cNvSpPr>
                    <a:spLocks noChangeArrowheads="1"/>
                  </p:cNvSpPr>
                  <p:nvPr/>
                </p:nvSpPr>
                <p:spPr bwMode="auto">
                  <a:xfrm flipV="1">
                    <a:off x="2145" y="2304"/>
                    <a:ext cx="129" cy="171"/>
                  </a:xfrm>
                  <a:prstGeom prst="rtTriangle">
                    <a:avLst/>
                  </a:prstGeom>
                  <a:solidFill>
                    <a:srgbClr val="969696"/>
                  </a:solidFill>
                  <a:ln w="9525">
                    <a:solidFill>
                      <a:schemeClr val="tx1"/>
                    </a:solidFill>
                    <a:miter lim="800000"/>
                    <a:headEnd/>
                    <a:tailEnd/>
                  </a:ln>
                </p:spPr>
                <p:txBody>
                  <a:bodyPr wrap="none" anchor="ctr"/>
                  <a:lstStyle/>
                  <a:p>
                    <a:endParaRPr lang="zh-CN" altLang="en-US"/>
                  </a:p>
                </p:txBody>
              </p:sp>
            </p:grpSp>
          </p:grpSp>
          <p:grpSp>
            <p:nvGrpSpPr>
              <p:cNvPr id="462860" name="Group 60"/>
              <p:cNvGrpSpPr>
                <a:grpSpLocks/>
              </p:cNvGrpSpPr>
              <p:nvPr/>
            </p:nvGrpSpPr>
            <p:grpSpPr bwMode="auto">
              <a:xfrm>
                <a:off x="658" y="3112"/>
                <a:ext cx="1859" cy="73"/>
                <a:chOff x="658" y="2960"/>
                <a:chExt cx="1859" cy="73"/>
              </a:xfrm>
            </p:grpSpPr>
            <p:sp>
              <p:nvSpPr>
                <p:cNvPr id="462861" name="Line 61"/>
                <p:cNvSpPr>
                  <a:spLocks noChangeShapeType="1"/>
                </p:cNvSpPr>
                <p:nvPr/>
              </p:nvSpPr>
              <p:spPr bwMode="auto">
                <a:xfrm flipV="1">
                  <a:off x="658" y="3033"/>
                  <a:ext cx="92" cy="0"/>
                </a:xfrm>
                <a:prstGeom prst="line">
                  <a:avLst/>
                </a:prstGeom>
                <a:noFill/>
                <a:ln w="38100">
                  <a:solidFill>
                    <a:schemeClr val="bg1"/>
                  </a:solidFill>
                  <a:round/>
                  <a:headEnd/>
                  <a:tailEnd/>
                </a:ln>
              </p:spPr>
              <p:txBody>
                <a:bodyPr/>
                <a:lstStyle/>
                <a:p>
                  <a:endParaRPr lang="zh-CN" altLang="en-US"/>
                </a:p>
              </p:txBody>
            </p:sp>
            <p:sp>
              <p:nvSpPr>
                <p:cNvPr id="462862" name="Line 62"/>
                <p:cNvSpPr>
                  <a:spLocks noChangeShapeType="1"/>
                </p:cNvSpPr>
                <p:nvPr/>
              </p:nvSpPr>
              <p:spPr bwMode="auto">
                <a:xfrm flipV="1">
                  <a:off x="2425" y="2960"/>
                  <a:ext cx="92" cy="0"/>
                </a:xfrm>
                <a:prstGeom prst="line">
                  <a:avLst/>
                </a:prstGeom>
                <a:noFill/>
                <a:ln w="38100">
                  <a:solidFill>
                    <a:schemeClr val="bg1"/>
                  </a:solidFill>
                  <a:round/>
                  <a:headEnd/>
                  <a:tailEnd/>
                </a:ln>
              </p:spPr>
              <p:txBody>
                <a:bodyPr/>
                <a:lstStyle/>
                <a:p>
                  <a:endParaRPr lang="zh-CN" altLang="en-US"/>
                </a:p>
              </p:txBody>
            </p:sp>
            <p:sp>
              <p:nvSpPr>
                <p:cNvPr id="462863" name="Line 63"/>
                <p:cNvSpPr>
                  <a:spLocks noChangeShapeType="1"/>
                </p:cNvSpPr>
                <p:nvPr/>
              </p:nvSpPr>
              <p:spPr bwMode="auto">
                <a:xfrm flipV="1">
                  <a:off x="2425" y="3028"/>
                  <a:ext cx="92" cy="0"/>
                </a:xfrm>
                <a:prstGeom prst="line">
                  <a:avLst/>
                </a:prstGeom>
                <a:noFill/>
                <a:ln w="38100">
                  <a:solidFill>
                    <a:schemeClr val="bg1"/>
                  </a:solidFill>
                  <a:round/>
                  <a:headEnd/>
                  <a:tailEnd/>
                </a:ln>
              </p:spPr>
              <p:txBody>
                <a:bodyPr/>
                <a:lstStyle/>
                <a:p>
                  <a:endParaRPr lang="zh-CN" altLang="en-US"/>
                </a:p>
              </p:txBody>
            </p:sp>
            <p:sp>
              <p:nvSpPr>
                <p:cNvPr id="462864" name="Line 64"/>
                <p:cNvSpPr>
                  <a:spLocks noChangeShapeType="1"/>
                </p:cNvSpPr>
                <p:nvPr/>
              </p:nvSpPr>
              <p:spPr bwMode="auto">
                <a:xfrm flipV="1">
                  <a:off x="658" y="2961"/>
                  <a:ext cx="92" cy="0"/>
                </a:xfrm>
                <a:prstGeom prst="line">
                  <a:avLst/>
                </a:prstGeom>
                <a:noFill/>
                <a:ln w="38100">
                  <a:solidFill>
                    <a:schemeClr val="bg1"/>
                  </a:solidFill>
                  <a:round/>
                  <a:headEnd/>
                  <a:tailEnd/>
                </a:ln>
              </p:spPr>
              <p:txBody>
                <a:bodyPr/>
                <a:lstStyle/>
                <a:p>
                  <a:endParaRPr lang="zh-CN" altLang="en-US"/>
                </a:p>
              </p:txBody>
            </p:sp>
          </p:grpSp>
        </p:grpSp>
        <p:grpSp>
          <p:nvGrpSpPr>
            <p:cNvPr id="462854" name="Group 65"/>
            <p:cNvGrpSpPr>
              <a:grpSpLocks/>
            </p:cNvGrpSpPr>
            <p:nvPr/>
          </p:nvGrpSpPr>
          <p:grpSpPr bwMode="auto">
            <a:xfrm>
              <a:off x="658" y="3112"/>
              <a:ext cx="1859" cy="73"/>
              <a:chOff x="658" y="2960"/>
              <a:chExt cx="1859" cy="73"/>
            </a:xfrm>
          </p:grpSpPr>
          <p:sp>
            <p:nvSpPr>
              <p:cNvPr id="462855" name="Line 66"/>
              <p:cNvSpPr>
                <a:spLocks noChangeShapeType="1"/>
              </p:cNvSpPr>
              <p:nvPr/>
            </p:nvSpPr>
            <p:spPr bwMode="auto">
              <a:xfrm flipV="1">
                <a:off x="658" y="3033"/>
                <a:ext cx="92" cy="0"/>
              </a:xfrm>
              <a:prstGeom prst="line">
                <a:avLst/>
              </a:prstGeom>
              <a:noFill/>
              <a:ln w="38100">
                <a:solidFill>
                  <a:schemeClr val="bg1"/>
                </a:solidFill>
                <a:round/>
                <a:headEnd/>
                <a:tailEnd/>
              </a:ln>
            </p:spPr>
            <p:txBody>
              <a:bodyPr/>
              <a:lstStyle/>
              <a:p>
                <a:endParaRPr lang="zh-CN" altLang="en-US"/>
              </a:p>
            </p:txBody>
          </p:sp>
          <p:sp>
            <p:nvSpPr>
              <p:cNvPr id="462856" name="Line 67"/>
              <p:cNvSpPr>
                <a:spLocks noChangeShapeType="1"/>
              </p:cNvSpPr>
              <p:nvPr/>
            </p:nvSpPr>
            <p:spPr bwMode="auto">
              <a:xfrm flipV="1">
                <a:off x="2425" y="2960"/>
                <a:ext cx="92" cy="0"/>
              </a:xfrm>
              <a:prstGeom prst="line">
                <a:avLst/>
              </a:prstGeom>
              <a:noFill/>
              <a:ln w="38100">
                <a:solidFill>
                  <a:schemeClr val="bg1"/>
                </a:solidFill>
                <a:round/>
                <a:headEnd/>
                <a:tailEnd/>
              </a:ln>
            </p:spPr>
            <p:txBody>
              <a:bodyPr/>
              <a:lstStyle/>
              <a:p>
                <a:endParaRPr lang="zh-CN" altLang="en-US"/>
              </a:p>
            </p:txBody>
          </p:sp>
          <p:sp>
            <p:nvSpPr>
              <p:cNvPr id="462857" name="Line 68"/>
              <p:cNvSpPr>
                <a:spLocks noChangeShapeType="1"/>
              </p:cNvSpPr>
              <p:nvPr/>
            </p:nvSpPr>
            <p:spPr bwMode="auto">
              <a:xfrm flipV="1">
                <a:off x="2425" y="3028"/>
                <a:ext cx="92" cy="0"/>
              </a:xfrm>
              <a:prstGeom prst="line">
                <a:avLst/>
              </a:prstGeom>
              <a:noFill/>
              <a:ln w="38100">
                <a:solidFill>
                  <a:schemeClr val="bg1"/>
                </a:solidFill>
                <a:round/>
                <a:headEnd/>
                <a:tailEnd/>
              </a:ln>
            </p:spPr>
            <p:txBody>
              <a:bodyPr/>
              <a:lstStyle/>
              <a:p>
                <a:endParaRPr lang="zh-CN" altLang="en-US"/>
              </a:p>
            </p:txBody>
          </p:sp>
          <p:sp>
            <p:nvSpPr>
              <p:cNvPr id="462858" name="Line 69"/>
              <p:cNvSpPr>
                <a:spLocks noChangeShapeType="1"/>
              </p:cNvSpPr>
              <p:nvPr/>
            </p:nvSpPr>
            <p:spPr bwMode="auto">
              <a:xfrm flipV="1">
                <a:off x="658" y="2961"/>
                <a:ext cx="92" cy="0"/>
              </a:xfrm>
              <a:prstGeom prst="line">
                <a:avLst/>
              </a:prstGeom>
              <a:noFill/>
              <a:ln w="38100">
                <a:solidFill>
                  <a:schemeClr val="bg1"/>
                </a:solidFill>
                <a:round/>
                <a:headEnd/>
                <a:tailEnd/>
              </a:ln>
            </p:spPr>
            <p:txBody>
              <a:bodyPr/>
              <a:lstStyle/>
              <a:p>
                <a:endParaRPr lang="zh-CN" altLang="en-US"/>
              </a:p>
            </p:txBody>
          </p:sp>
        </p:grpSp>
      </p:grpSp>
      <p:sp>
        <p:nvSpPr>
          <p:cNvPr id="462850" name="Rectangle 70"/>
          <p:cNvSpPr>
            <a:spLocks noChangeArrowheads="1"/>
          </p:cNvSpPr>
          <p:nvPr/>
        </p:nvSpPr>
        <p:spPr bwMode="auto">
          <a:xfrm>
            <a:off x="990600" y="1066800"/>
            <a:ext cx="5029200" cy="579438"/>
          </a:xfrm>
          <a:prstGeom prst="rect">
            <a:avLst/>
          </a:prstGeom>
          <a:noFill/>
          <a:ln w="9525">
            <a:noFill/>
            <a:miter lim="800000"/>
            <a:headEnd/>
            <a:tailEnd/>
          </a:ln>
        </p:spPr>
        <p:txBody>
          <a:bodyPr anchor="ctr">
            <a:spAutoFit/>
          </a:bodyPr>
          <a:lstStyle/>
          <a:p>
            <a:pPr latinLnBrk="1"/>
            <a:r>
              <a:rPr kumimoji="1" lang="zh-CN" altLang="en-US" sz="3200" i="0">
                <a:solidFill>
                  <a:srgbClr val="000099"/>
                </a:solidFill>
                <a:latin typeface="宋体" charset="-122"/>
              </a:rPr>
              <a:t>剪切：</a:t>
            </a:r>
            <a:r>
              <a:rPr kumimoji="1" lang="en-US" altLang="zh-CN" sz="3200" i="0">
                <a:solidFill>
                  <a:srgbClr val="000099"/>
                </a:solidFill>
                <a:latin typeface="宋体" charset="-122"/>
              </a:rPr>
              <a:t>Trim</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Text Box 2"/>
          <p:cNvSpPr txBox="1">
            <a:spLocks noChangeArrowheads="1"/>
          </p:cNvSpPr>
          <p:nvPr/>
        </p:nvSpPr>
        <p:spPr bwMode="auto">
          <a:xfrm>
            <a:off x="381000" y="685800"/>
            <a:ext cx="8229600" cy="579438"/>
          </a:xfrm>
          <a:prstGeom prst="rect">
            <a:avLst/>
          </a:prstGeom>
          <a:noFill/>
          <a:ln w="9525">
            <a:noFill/>
            <a:miter lim="800000"/>
            <a:headEnd/>
            <a:tailEnd/>
          </a:ln>
        </p:spPr>
        <p:txBody>
          <a:bodyPr>
            <a:spAutoFit/>
          </a:bodyPr>
          <a:lstStyle/>
          <a:p>
            <a:pPr>
              <a:spcBef>
                <a:spcPct val="50000"/>
              </a:spcBef>
            </a:pPr>
            <a:endParaRPr lang="zh-CN" altLang="en-US" sz="3200" b="1" i="0">
              <a:solidFill>
                <a:srgbClr val="005400"/>
              </a:solidFill>
              <a:latin typeface="Arial" charset="0"/>
              <a:ea typeface="楷体_GB2312" pitchFamily="49" charset="-122"/>
            </a:endParaRPr>
          </a:p>
        </p:txBody>
      </p:sp>
      <p:pic>
        <p:nvPicPr>
          <p:cNvPr id="382978" name="Picture 3" descr="first IC"/>
          <p:cNvPicPr>
            <a:picLocks noChangeAspect="1" noChangeArrowheads="1"/>
          </p:cNvPicPr>
          <p:nvPr/>
        </p:nvPicPr>
        <p:blipFill>
          <a:blip r:embed="rId2"/>
          <a:srcRect/>
          <a:stretch>
            <a:fillRect/>
          </a:stretch>
        </p:blipFill>
        <p:spPr bwMode="auto">
          <a:xfrm>
            <a:off x="611188" y="1773238"/>
            <a:ext cx="6770687" cy="3836987"/>
          </a:xfrm>
          <a:prstGeom prst="rect">
            <a:avLst/>
          </a:prstGeom>
          <a:noFill/>
          <a:ln w="9525">
            <a:noFill/>
            <a:miter lim="800000"/>
            <a:headEnd/>
            <a:tailEnd/>
          </a:ln>
        </p:spPr>
      </p:pic>
      <p:sp>
        <p:nvSpPr>
          <p:cNvPr id="382979" name="Rectangle 4"/>
          <p:cNvSpPr>
            <a:spLocks noChangeArrowheads="1"/>
          </p:cNvSpPr>
          <p:nvPr/>
        </p:nvSpPr>
        <p:spPr bwMode="auto">
          <a:xfrm>
            <a:off x="539750" y="5734050"/>
            <a:ext cx="4703763" cy="366713"/>
          </a:xfrm>
          <a:prstGeom prst="rect">
            <a:avLst/>
          </a:prstGeom>
          <a:noFill/>
          <a:ln w="9525">
            <a:noFill/>
            <a:miter lim="800000"/>
            <a:headEnd/>
            <a:tailEnd/>
          </a:ln>
        </p:spPr>
        <p:txBody>
          <a:bodyPr wrap="none">
            <a:spAutoFit/>
          </a:bodyPr>
          <a:lstStyle/>
          <a:p>
            <a:pPr>
              <a:spcBef>
                <a:spcPct val="50000"/>
              </a:spcBef>
            </a:pPr>
            <a:r>
              <a:rPr kumimoji="1" lang="en-US" altLang="zh-CN" sz="1800" b="1" i="0">
                <a:solidFill>
                  <a:schemeClr val="bg1"/>
                </a:solidFill>
                <a:latin typeface="Arial" charset="0"/>
              </a:rPr>
              <a:t>1958</a:t>
            </a:r>
            <a:r>
              <a:rPr kumimoji="1" lang="zh-CN" altLang="en-US" sz="1800" b="1" i="0">
                <a:solidFill>
                  <a:schemeClr val="bg1"/>
                </a:solidFill>
                <a:latin typeface="Arial" charset="0"/>
              </a:rPr>
              <a:t>年第一块集成电路：</a:t>
            </a:r>
            <a:r>
              <a:rPr kumimoji="1" lang="en-US" altLang="zh-CN" sz="1800" b="1" i="0">
                <a:solidFill>
                  <a:schemeClr val="bg1"/>
                </a:solidFill>
                <a:latin typeface="Arial" charset="0"/>
              </a:rPr>
              <a:t>12</a:t>
            </a:r>
            <a:r>
              <a:rPr kumimoji="1" lang="zh-CN" altLang="en-US" sz="1800" b="1" i="0">
                <a:solidFill>
                  <a:schemeClr val="bg1"/>
                </a:solidFill>
                <a:latin typeface="Arial" charset="0"/>
              </a:rPr>
              <a:t>个器件，</a:t>
            </a:r>
            <a:r>
              <a:rPr kumimoji="1" lang="en-US" altLang="zh-CN" sz="1800" b="1" i="0">
                <a:solidFill>
                  <a:schemeClr val="bg1"/>
                </a:solidFill>
                <a:latin typeface="Arial" charset="0"/>
              </a:rPr>
              <a:t>Ge</a:t>
            </a:r>
            <a:r>
              <a:rPr kumimoji="1" lang="zh-CN" altLang="en-US" sz="1800" b="1" i="0">
                <a:solidFill>
                  <a:schemeClr val="bg1"/>
                </a:solidFill>
                <a:latin typeface="Arial" charset="0"/>
              </a:rPr>
              <a:t>晶片</a:t>
            </a:r>
          </a:p>
        </p:txBody>
      </p:sp>
      <p:sp>
        <p:nvSpPr>
          <p:cNvPr id="236549" name="Rectangle 5"/>
          <p:cNvSpPr>
            <a:spLocks noChangeArrowheads="1"/>
          </p:cNvSpPr>
          <p:nvPr/>
        </p:nvSpPr>
        <p:spPr bwMode="auto">
          <a:xfrm>
            <a:off x="6732588" y="2852738"/>
            <a:ext cx="2303462" cy="641350"/>
          </a:xfrm>
          <a:prstGeom prst="rect">
            <a:avLst/>
          </a:prstGeom>
          <a:noFill/>
          <a:ln w="9525">
            <a:noFill/>
            <a:miter lim="800000"/>
            <a:headEnd/>
            <a:tailEnd/>
          </a:ln>
          <a:effectLst/>
        </p:spPr>
        <p:txBody>
          <a:bodyPr wrap="none">
            <a:spAutoFit/>
          </a:bodyPr>
          <a:lstStyle/>
          <a:p>
            <a:pPr algn="ctr">
              <a:defRPr/>
            </a:pPr>
            <a:r>
              <a:rPr kumimoji="1" lang="en-US" altLang="zh-CN" sz="1800" b="1" i="0">
                <a:solidFill>
                  <a:schemeClr val="bg1"/>
                </a:solidFill>
                <a:latin typeface="Arial" charset="0"/>
              </a:rPr>
              <a:t>Kilby, TI</a:t>
            </a:r>
            <a:r>
              <a:rPr kumimoji="1" lang="zh-CN" altLang="en-US" sz="1800" b="1" i="0">
                <a:solidFill>
                  <a:schemeClr val="bg1"/>
                </a:solidFill>
                <a:latin typeface="Arial" charset="0"/>
              </a:rPr>
              <a:t>公司</a:t>
            </a:r>
          </a:p>
          <a:p>
            <a:pPr algn="ctr">
              <a:defRPr/>
            </a:pPr>
            <a:r>
              <a:rPr lang="en-US" altLang="zh-CN" sz="1800" b="1" i="0">
                <a:solidFill>
                  <a:schemeClr val="bg1"/>
                </a:solidFill>
                <a:effectLst>
                  <a:outerShdw blurRad="38100" dist="38100" dir="2700000" algn="tl">
                    <a:srgbClr val="C0C0C0"/>
                  </a:outerShdw>
                </a:effectLst>
                <a:latin typeface="Arial" charset="0"/>
              </a:rPr>
              <a:t>2000</a:t>
            </a:r>
            <a:r>
              <a:rPr lang="zh-CN" altLang="en-US" sz="1800" b="1" i="0">
                <a:solidFill>
                  <a:schemeClr val="bg1"/>
                </a:solidFill>
                <a:effectLst>
                  <a:outerShdw blurRad="38100" dist="38100" dir="2700000" algn="tl">
                    <a:srgbClr val="C0C0C0"/>
                  </a:outerShdw>
                </a:effectLst>
                <a:latin typeface="Arial" charset="0"/>
              </a:rPr>
              <a:t>年诺贝尔物理奖</a:t>
            </a:r>
          </a:p>
        </p:txBody>
      </p:sp>
      <p:pic>
        <p:nvPicPr>
          <p:cNvPr id="382981" name="Picture 6"/>
          <p:cNvPicPr>
            <a:picLocks noGrp="1" noChangeAspect="1" noChangeArrowheads="1"/>
          </p:cNvPicPr>
          <p:nvPr>
            <p:ph type="body" idx="1"/>
          </p:nvPr>
        </p:nvPicPr>
        <p:blipFill>
          <a:blip r:embed="rId3"/>
          <a:srcRect/>
          <a:stretch>
            <a:fillRect/>
          </a:stretch>
        </p:blipFill>
        <p:spPr>
          <a:xfrm>
            <a:off x="6156325" y="765175"/>
            <a:ext cx="2816225" cy="2044700"/>
          </a:xfrm>
        </p:spPr>
      </p:pic>
      <p:sp>
        <p:nvSpPr>
          <p:cNvPr id="236551" name="Rectangle 7"/>
          <p:cNvSpPr>
            <a:spLocks noChangeArrowheads="1"/>
          </p:cNvSpPr>
          <p:nvPr/>
        </p:nvSpPr>
        <p:spPr bwMode="auto">
          <a:xfrm>
            <a:off x="971550" y="884238"/>
            <a:ext cx="3040063" cy="579437"/>
          </a:xfrm>
          <a:prstGeom prst="rect">
            <a:avLst/>
          </a:prstGeom>
          <a:noFill/>
          <a:ln w="9525">
            <a:noFill/>
            <a:miter lim="800000"/>
            <a:headEnd/>
            <a:tailEnd/>
          </a:ln>
          <a:effectLst/>
        </p:spPr>
        <p:txBody>
          <a:bodyPr wrap="none">
            <a:spAutoFit/>
          </a:bodyPr>
          <a:lstStyle/>
          <a:p>
            <a:pPr>
              <a:defRPr/>
            </a:pPr>
            <a:r>
              <a:rPr lang="zh-CN" altLang="en-US" sz="3200" b="1" i="0">
                <a:solidFill>
                  <a:schemeClr val="accent2"/>
                </a:solidFill>
                <a:effectLst>
                  <a:outerShdw blurRad="38100" dist="38100" dir="2700000" algn="tl">
                    <a:srgbClr val="C0C0C0"/>
                  </a:outerShdw>
                </a:effectLst>
                <a:latin typeface="Arial" charset="0"/>
              </a:rPr>
              <a:t>第一块集成电路</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2"/>
          <p:cNvSpPr>
            <a:spLocks noChangeArrowheads="1"/>
          </p:cNvSpPr>
          <p:nvPr/>
        </p:nvSpPr>
        <p:spPr bwMode="auto">
          <a:xfrm>
            <a:off x="371475" y="923925"/>
            <a:ext cx="5029200" cy="579438"/>
          </a:xfrm>
          <a:prstGeom prst="rect">
            <a:avLst/>
          </a:prstGeom>
          <a:noFill/>
          <a:ln w="9525">
            <a:noFill/>
            <a:miter lim="800000"/>
            <a:headEnd/>
            <a:tailEnd/>
          </a:ln>
        </p:spPr>
        <p:txBody>
          <a:bodyPr anchor="ctr">
            <a:spAutoFit/>
          </a:bodyPr>
          <a:lstStyle/>
          <a:p>
            <a:pPr latinLnBrk="1"/>
            <a:r>
              <a:rPr kumimoji="1" lang="zh-CN" altLang="en-US" sz="3200" i="0">
                <a:solidFill>
                  <a:srgbClr val="000099"/>
                </a:solidFill>
                <a:latin typeface="宋体" charset="-122"/>
              </a:rPr>
              <a:t>电镀：</a:t>
            </a:r>
            <a:r>
              <a:rPr kumimoji="1" lang="en-US" altLang="zh-CN" sz="3200" i="0">
                <a:solidFill>
                  <a:srgbClr val="000099"/>
                </a:solidFill>
                <a:latin typeface="宋体" charset="-122"/>
              </a:rPr>
              <a:t>Tim Plating </a:t>
            </a:r>
            <a:r>
              <a:rPr kumimoji="1" lang="zh-CN" altLang="en-US" sz="3200" i="0">
                <a:solidFill>
                  <a:srgbClr val="000099"/>
                </a:solidFill>
                <a:latin typeface="宋体" charset="-122"/>
              </a:rPr>
              <a:t>镀锡</a:t>
            </a:r>
          </a:p>
        </p:txBody>
      </p:sp>
      <p:grpSp>
        <p:nvGrpSpPr>
          <p:cNvPr id="361475" name="Group 3"/>
          <p:cNvGrpSpPr>
            <a:grpSpLocks/>
          </p:cNvGrpSpPr>
          <p:nvPr/>
        </p:nvGrpSpPr>
        <p:grpSpPr bwMode="auto">
          <a:xfrm>
            <a:off x="685800" y="2895600"/>
            <a:ext cx="7315200" cy="3048000"/>
            <a:chOff x="2787" y="2586"/>
            <a:chExt cx="2707" cy="1024"/>
          </a:xfrm>
        </p:grpSpPr>
        <p:grpSp>
          <p:nvGrpSpPr>
            <p:cNvPr id="463875" name="Group 4"/>
            <p:cNvGrpSpPr>
              <a:grpSpLocks/>
            </p:cNvGrpSpPr>
            <p:nvPr/>
          </p:nvGrpSpPr>
          <p:grpSpPr bwMode="auto">
            <a:xfrm>
              <a:off x="3433" y="2931"/>
              <a:ext cx="1718" cy="370"/>
              <a:chOff x="3433" y="2931"/>
              <a:chExt cx="1718" cy="370"/>
            </a:xfrm>
          </p:grpSpPr>
          <p:sp>
            <p:nvSpPr>
              <p:cNvPr id="463888" name="Rectangle 5"/>
              <p:cNvSpPr>
                <a:spLocks noChangeArrowheads="1"/>
              </p:cNvSpPr>
              <p:nvPr/>
            </p:nvSpPr>
            <p:spPr bwMode="auto">
              <a:xfrm>
                <a:off x="3529" y="3150"/>
                <a:ext cx="1529" cy="147"/>
              </a:xfrm>
              <a:prstGeom prst="rect">
                <a:avLst/>
              </a:prstGeom>
              <a:solidFill>
                <a:schemeClr val="tx1"/>
              </a:solidFill>
              <a:ln w="9525">
                <a:noFill/>
                <a:miter lim="800000"/>
                <a:headEnd/>
                <a:tailEnd/>
              </a:ln>
            </p:spPr>
            <p:txBody>
              <a:bodyPr wrap="none" anchor="ctr"/>
              <a:lstStyle/>
              <a:p>
                <a:endParaRPr lang="zh-CN" altLang="en-US"/>
              </a:p>
            </p:txBody>
          </p:sp>
          <p:sp>
            <p:nvSpPr>
              <p:cNvPr id="463889" name="AutoShape 6"/>
              <p:cNvSpPr>
                <a:spLocks noChangeArrowheads="1"/>
              </p:cNvSpPr>
              <p:nvPr/>
            </p:nvSpPr>
            <p:spPr bwMode="auto">
              <a:xfrm flipH="1" flipV="1">
                <a:off x="3440" y="3159"/>
                <a:ext cx="91" cy="142"/>
              </a:xfrm>
              <a:prstGeom prst="rtTriangle">
                <a:avLst/>
              </a:prstGeom>
              <a:solidFill>
                <a:schemeClr val="tx1"/>
              </a:solidFill>
              <a:ln w="9525">
                <a:noFill/>
                <a:miter lim="800000"/>
                <a:headEnd/>
                <a:tailEnd/>
              </a:ln>
            </p:spPr>
            <p:txBody>
              <a:bodyPr wrap="none" anchor="ctr"/>
              <a:lstStyle/>
              <a:p>
                <a:endParaRPr lang="zh-CN" altLang="en-US"/>
              </a:p>
            </p:txBody>
          </p:sp>
          <p:sp>
            <p:nvSpPr>
              <p:cNvPr id="463890" name="AutoShape 7"/>
              <p:cNvSpPr>
                <a:spLocks noChangeArrowheads="1"/>
              </p:cNvSpPr>
              <p:nvPr/>
            </p:nvSpPr>
            <p:spPr bwMode="auto">
              <a:xfrm flipH="1">
                <a:off x="3433" y="2931"/>
                <a:ext cx="98" cy="212"/>
              </a:xfrm>
              <a:prstGeom prst="rtTriangle">
                <a:avLst/>
              </a:prstGeom>
              <a:solidFill>
                <a:schemeClr val="tx1"/>
              </a:solidFill>
              <a:ln w="9525">
                <a:noFill/>
                <a:miter lim="800000"/>
                <a:headEnd/>
                <a:tailEnd/>
              </a:ln>
            </p:spPr>
            <p:txBody>
              <a:bodyPr wrap="none" anchor="ctr"/>
              <a:lstStyle/>
              <a:p>
                <a:endParaRPr lang="zh-CN" altLang="en-US"/>
              </a:p>
            </p:txBody>
          </p:sp>
          <p:sp>
            <p:nvSpPr>
              <p:cNvPr id="463891" name="AutoShape 8"/>
              <p:cNvSpPr>
                <a:spLocks noChangeArrowheads="1"/>
              </p:cNvSpPr>
              <p:nvPr/>
            </p:nvSpPr>
            <p:spPr bwMode="auto">
              <a:xfrm flipV="1">
                <a:off x="5053" y="3155"/>
                <a:ext cx="91" cy="142"/>
              </a:xfrm>
              <a:prstGeom prst="rtTriangle">
                <a:avLst/>
              </a:prstGeom>
              <a:solidFill>
                <a:schemeClr val="tx1"/>
              </a:solidFill>
              <a:ln w="9525">
                <a:noFill/>
                <a:miter lim="800000"/>
                <a:headEnd/>
                <a:tailEnd/>
              </a:ln>
            </p:spPr>
            <p:txBody>
              <a:bodyPr wrap="none" anchor="ctr"/>
              <a:lstStyle/>
              <a:p>
                <a:endParaRPr lang="zh-CN" altLang="en-US"/>
              </a:p>
            </p:txBody>
          </p:sp>
          <p:sp>
            <p:nvSpPr>
              <p:cNvPr id="463892" name="AutoShape 9"/>
              <p:cNvSpPr>
                <a:spLocks noChangeArrowheads="1"/>
              </p:cNvSpPr>
              <p:nvPr/>
            </p:nvSpPr>
            <p:spPr bwMode="auto">
              <a:xfrm>
                <a:off x="5053" y="2939"/>
                <a:ext cx="98" cy="212"/>
              </a:xfrm>
              <a:prstGeom prst="rtTriangle">
                <a:avLst/>
              </a:prstGeom>
              <a:solidFill>
                <a:schemeClr val="tx1"/>
              </a:solidFill>
              <a:ln w="9525">
                <a:noFill/>
                <a:miter lim="800000"/>
                <a:headEnd/>
                <a:tailEnd/>
              </a:ln>
            </p:spPr>
            <p:txBody>
              <a:bodyPr wrap="none" anchor="ctr"/>
              <a:lstStyle/>
              <a:p>
                <a:endParaRPr lang="zh-CN" altLang="en-US"/>
              </a:p>
            </p:txBody>
          </p:sp>
          <p:sp>
            <p:nvSpPr>
              <p:cNvPr id="463893" name="Rectangle 10"/>
              <p:cNvSpPr>
                <a:spLocks noChangeArrowheads="1"/>
              </p:cNvSpPr>
              <p:nvPr/>
            </p:nvSpPr>
            <p:spPr bwMode="auto">
              <a:xfrm>
                <a:off x="3529" y="2943"/>
                <a:ext cx="1529" cy="218"/>
              </a:xfrm>
              <a:prstGeom prst="rect">
                <a:avLst/>
              </a:prstGeom>
              <a:solidFill>
                <a:schemeClr val="tx1"/>
              </a:solidFill>
              <a:ln w="9525">
                <a:noFill/>
                <a:miter lim="800000"/>
                <a:headEnd/>
                <a:tailEnd/>
              </a:ln>
            </p:spPr>
            <p:txBody>
              <a:bodyPr wrap="none" anchor="ctr"/>
              <a:lstStyle/>
              <a:p>
                <a:endParaRPr lang="zh-CN" altLang="en-US"/>
              </a:p>
            </p:txBody>
          </p:sp>
        </p:grpSp>
        <p:grpSp>
          <p:nvGrpSpPr>
            <p:cNvPr id="463876" name="Group 11"/>
            <p:cNvGrpSpPr>
              <a:grpSpLocks/>
            </p:cNvGrpSpPr>
            <p:nvPr/>
          </p:nvGrpSpPr>
          <p:grpSpPr bwMode="auto">
            <a:xfrm>
              <a:off x="3064" y="3134"/>
              <a:ext cx="2430" cy="71"/>
              <a:chOff x="3038" y="1269"/>
              <a:chExt cx="2430" cy="71"/>
            </a:xfrm>
          </p:grpSpPr>
          <p:sp>
            <p:nvSpPr>
              <p:cNvPr id="463883" name="Line 12"/>
              <p:cNvSpPr>
                <a:spLocks noChangeShapeType="1"/>
              </p:cNvSpPr>
              <p:nvPr/>
            </p:nvSpPr>
            <p:spPr bwMode="auto">
              <a:xfrm>
                <a:off x="3038" y="1276"/>
                <a:ext cx="672" cy="0"/>
              </a:xfrm>
              <a:prstGeom prst="line">
                <a:avLst/>
              </a:prstGeom>
              <a:noFill/>
              <a:ln w="76200">
                <a:solidFill>
                  <a:srgbClr val="969696"/>
                </a:solidFill>
                <a:round/>
                <a:headEnd/>
                <a:tailEnd/>
              </a:ln>
            </p:spPr>
            <p:txBody>
              <a:bodyPr/>
              <a:lstStyle/>
              <a:p>
                <a:endParaRPr lang="zh-CN" altLang="en-US"/>
              </a:p>
            </p:txBody>
          </p:sp>
          <p:sp>
            <p:nvSpPr>
              <p:cNvPr id="463884" name="Line 13"/>
              <p:cNvSpPr>
                <a:spLocks noChangeShapeType="1"/>
              </p:cNvSpPr>
              <p:nvPr/>
            </p:nvSpPr>
            <p:spPr bwMode="auto">
              <a:xfrm>
                <a:off x="3687" y="1269"/>
                <a:ext cx="77" cy="71"/>
              </a:xfrm>
              <a:prstGeom prst="line">
                <a:avLst/>
              </a:prstGeom>
              <a:noFill/>
              <a:ln w="76200">
                <a:solidFill>
                  <a:srgbClr val="969696"/>
                </a:solidFill>
                <a:round/>
                <a:headEnd/>
                <a:tailEnd/>
              </a:ln>
            </p:spPr>
            <p:txBody>
              <a:bodyPr/>
              <a:lstStyle/>
              <a:p>
                <a:endParaRPr lang="zh-CN" altLang="en-US"/>
              </a:p>
            </p:txBody>
          </p:sp>
          <p:sp>
            <p:nvSpPr>
              <p:cNvPr id="463885" name="Line 14"/>
              <p:cNvSpPr>
                <a:spLocks noChangeShapeType="1"/>
              </p:cNvSpPr>
              <p:nvPr/>
            </p:nvSpPr>
            <p:spPr bwMode="auto">
              <a:xfrm>
                <a:off x="3756" y="1340"/>
                <a:ext cx="1054" cy="0"/>
              </a:xfrm>
              <a:prstGeom prst="line">
                <a:avLst/>
              </a:prstGeom>
              <a:noFill/>
              <a:ln w="76200">
                <a:solidFill>
                  <a:srgbClr val="969696"/>
                </a:solidFill>
                <a:round/>
                <a:headEnd/>
                <a:tailEnd/>
              </a:ln>
            </p:spPr>
            <p:txBody>
              <a:bodyPr/>
              <a:lstStyle/>
              <a:p>
                <a:endParaRPr lang="zh-CN" altLang="en-US"/>
              </a:p>
            </p:txBody>
          </p:sp>
          <p:sp>
            <p:nvSpPr>
              <p:cNvPr id="463886" name="Line 15"/>
              <p:cNvSpPr>
                <a:spLocks noChangeShapeType="1"/>
              </p:cNvSpPr>
              <p:nvPr/>
            </p:nvSpPr>
            <p:spPr bwMode="auto">
              <a:xfrm flipV="1">
                <a:off x="4795" y="1269"/>
                <a:ext cx="69" cy="71"/>
              </a:xfrm>
              <a:prstGeom prst="line">
                <a:avLst/>
              </a:prstGeom>
              <a:noFill/>
              <a:ln w="76200">
                <a:solidFill>
                  <a:srgbClr val="969696"/>
                </a:solidFill>
                <a:round/>
                <a:headEnd/>
                <a:tailEnd/>
              </a:ln>
            </p:spPr>
            <p:txBody>
              <a:bodyPr/>
              <a:lstStyle/>
              <a:p>
                <a:endParaRPr lang="zh-CN" altLang="en-US"/>
              </a:p>
            </p:txBody>
          </p:sp>
          <p:sp>
            <p:nvSpPr>
              <p:cNvPr id="463887" name="Line 16"/>
              <p:cNvSpPr>
                <a:spLocks noChangeShapeType="1"/>
              </p:cNvSpPr>
              <p:nvPr/>
            </p:nvSpPr>
            <p:spPr bwMode="auto">
              <a:xfrm>
                <a:off x="4851" y="1273"/>
                <a:ext cx="617" cy="0"/>
              </a:xfrm>
              <a:prstGeom prst="line">
                <a:avLst/>
              </a:prstGeom>
              <a:noFill/>
              <a:ln w="76200">
                <a:solidFill>
                  <a:srgbClr val="969696"/>
                </a:solidFill>
                <a:round/>
                <a:headEnd/>
                <a:tailEnd/>
              </a:ln>
            </p:spPr>
            <p:txBody>
              <a:bodyPr/>
              <a:lstStyle/>
              <a:p>
                <a:endParaRPr lang="zh-CN" altLang="en-US"/>
              </a:p>
            </p:txBody>
          </p:sp>
        </p:grpSp>
        <p:sp>
          <p:nvSpPr>
            <p:cNvPr id="463877" name="Rectangle 17"/>
            <p:cNvSpPr>
              <a:spLocks noChangeArrowheads="1"/>
            </p:cNvSpPr>
            <p:nvPr/>
          </p:nvSpPr>
          <p:spPr bwMode="auto">
            <a:xfrm>
              <a:off x="3905" y="3146"/>
              <a:ext cx="783" cy="29"/>
            </a:xfrm>
            <a:prstGeom prst="rect">
              <a:avLst/>
            </a:prstGeom>
            <a:solidFill>
              <a:srgbClr val="C0C0C0"/>
            </a:solidFill>
            <a:ln w="9525">
              <a:solidFill>
                <a:schemeClr val="tx1"/>
              </a:solidFill>
              <a:miter lim="800000"/>
              <a:headEnd/>
              <a:tailEnd/>
            </a:ln>
          </p:spPr>
          <p:txBody>
            <a:bodyPr wrap="none" anchor="ctr"/>
            <a:lstStyle/>
            <a:p>
              <a:endParaRPr lang="zh-CN" altLang="en-US"/>
            </a:p>
          </p:txBody>
        </p:sp>
        <p:sp>
          <p:nvSpPr>
            <p:cNvPr id="463878" name="Rectangle 18"/>
            <p:cNvSpPr>
              <a:spLocks noChangeArrowheads="1"/>
            </p:cNvSpPr>
            <p:nvPr/>
          </p:nvSpPr>
          <p:spPr bwMode="auto">
            <a:xfrm>
              <a:off x="3965" y="3056"/>
              <a:ext cx="663" cy="93"/>
            </a:xfrm>
            <a:prstGeom prst="rect">
              <a:avLst/>
            </a:prstGeom>
            <a:solidFill>
              <a:srgbClr val="00CCFF"/>
            </a:solidFill>
            <a:ln w="9525">
              <a:solidFill>
                <a:schemeClr val="tx1"/>
              </a:solidFill>
              <a:miter lim="800000"/>
              <a:headEnd/>
              <a:tailEnd/>
            </a:ln>
          </p:spPr>
          <p:txBody>
            <a:bodyPr wrap="none" anchor="ctr"/>
            <a:lstStyle/>
            <a:p>
              <a:endParaRPr lang="zh-CN" altLang="en-US"/>
            </a:p>
          </p:txBody>
        </p:sp>
        <p:sp>
          <p:nvSpPr>
            <p:cNvPr id="463879" name="Freeform 19"/>
            <p:cNvSpPr>
              <a:spLocks/>
            </p:cNvSpPr>
            <p:nvPr/>
          </p:nvSpPr>
          <p:spPr bwMode="auto">
            <a:xfrm>
              <a:off x="3599" y="2969"/>
              <a:ext cx="480" cy="146"/>
            </a:xfrm>
            <a:custGeom>
              <a:avLst/>
              <a:gdLst>
                <a:gd name="T0" fmla="*/ 0 w 558"/>
                <a:gd name="T1" fmla="*/ 146 h 212"/>
                <a:gd name="T2" fmla="*/ 397 w 558"/>
                <a:gd name="T3" fmla="*/ 10 h 212"/>
                <a:gd name="T4" fmla="*/ 480 w 558"/>
                <a:gd name="T5" fmla="*/ 88 h 212"/>
                <a:gd name="T6" fmla="*/ 0 60000 65536"/>
                <a:gd name="T7" fmla="*/ 0 60000 65536"/>
                <a:gd name="T8" fmla="*/ 0 60000 65536"/>
                <a:gd name="T9" fmla="*/ 0 w 558"/>
                <a:gd name="T10" fmla="*/ 0 h 212"/>
                <a:gd name="T11" fmla="*/ 558 w 558"/>
                <a:gd name="T12" fmla="*/ 212 h 212"/>
              </a:gdLst>
              <a:ahLst/>
              <a:cxnLst>
                <a:cxn ang="T6">
                  <a:pos x="T0" y="T1"/>
                </a:cxn>
                <a:cxn ang="T7">
                  <a:pos x="T2" y="T3"/>
                </a:cxn>
                <a:cxn ang="T8">
                  <a:pos x="T4" y="T5"/>
                </a:cxn>
              </a:cxnLst>
              <a:rect l="T9" t="T10" r="T11" b="T12"/>
              <a:pathLst>
                <a:path w="558" h="212">
                  <a:moveTo>
                    <a:pt x="0" y="212"/>
                  </a:moveTo>
                  <a:cubicBezTo>
                    <a:pt x="184" y="120"/>
                    <a:pt x="369" y="28"/>
                    <a:pt x="462" y="14"/>
                  </a:cubicBezTo>
                  <a:cubicBezTo>
                    <a:pt x="555" y="0"/>
                    <a:pt x="556" y="64"/>
                    <a:pt x="558" y="128"/>
                  </a:cubicBezTo>
                </a:path>
              </a:pathLst>
            </a:custGeom>
            <a:noFill/>
            <a:ln w="19050">
              <a:solidFill>
                <a:srgbClr val="FF6600"/>
              </a:solidFill>
              <a:round/>
              <a:headEnd/>
              <a:tailEnd/>
            </a:ln>
          </p:spPr>
          <p:txBody>
            <a:bodyPr/>
            <a:lstStyle/>
            <a:p>
              <a:endParaRPr lang="zh-CN" altLang="en-US"/>
            </a:p>
          </p:txBody>
        </p:sp>
        <p:sp>
          <p:nvSpPr>
            <p:cNvPr id="463880" name="Freeform 20"/>
            <p:cNvSpPr>
              <a:spLocks/>
            </p:cNvSpPr>
            <p:nvPr/>
          </p:nvSpPr>
          <p:spPr bwMode="auto">
            <a:xfrm flipH="1">
              <a:off x="4504" y="2969"/>
              <a:ext cx="479" cy="137"/>
            </a:xfrm>
            <a:custGeom>
              <a:avLst/>
              <a:gdLst>
                <a:gd name="T0" fmla="*/ 0 w 558"/>
                <a:gd name="T1" fmla="*/ 137 h 212"/>
                <a:gd name="T2" fmla="*/ 397 w 558"/>
                <a:gd name="T3" fmla="*/ 9 h 212"/>
                <a:gd name="T4" fmla="*/ 479 w 558"/>
                <a:gd name="T5" fmla="*/ 83 h 212"/>
                <a:gd name="T6" fmla="*/ 0 60000 65536"/>
                <a:gd name="T7" fmla="*/ 0 60000 65536"/>
                <a:gd name="T8" fmla="*/ 0 60000 65536"/>
                <a:gd name="T9" fmla="*/ 0 w 558"/>
                <a:gd name="T10" fmla="*/ 0 h 212"/>
                <a:gd name="T11" fmla="*/ 558 w 558"/>
                <a:gd name="T12" fmla="*/ 212 h 212"/>
              </a:gdLst>
              <a:ahLst/>
              <a:cxnLst>
                <a:cxn ang="T6">
                  <a:pos x="T0" y="T1"/>
                </a:cxn>
                <a:cxn ang="T7">
                  <a:pos x="T2" y="T3"/>
                </a:cxn>
                <a:cxn ang="T8">
                  <a:pos x="T4" y="T5"/>
                </a:cxn>
              </a:cxnLst>
              <a:rect l="T9" t="T10" r="T11" b="T12"/>
              <a:pathLst>
                <a:path w="558" h="212">
                  <a:moveTo>
                    <a:pt x="0" y="212"/>
                  </a:moveTo>
                  <a:cubicBezTo>
                    <a:pt x="184" y="120"/>
                    <a:pt x="369" y="28"/>
                    <a:pt x="462" y="14"/>
                  </a:cubicBezTo>
                  <a:cubicBezTo>
                    <a:pt x="555" y="0"/>
                    <a:pt x="556" y="64"/>
                    <a:pt x="558" y="128"/>
                  </a:cubicBezTo>
                </a:path>
              </a:pathLst>
            </a:custGeom>
            <a:noFill/>
            <a:ln w="19050">
              <a:solidFill>
                <a:srgbClr val="FF6600"/>
              </a:solidFill>
              <a:round/>
              <a:headEnd/>
              <a:tailEnd/>
            </a:ln>
          </p:spPr>
          <p:txBody>
            <a:bodyPr/>
            <a:lstStyle/>
            <a:p>
              <a:endParaRPr lang="zh-CN" altLang="en-US"/>
            </a:p>
          </p:txBody>
        </p:sp>
        <p:sp>
          <p:nvSpPr>
            <p:cNvPr id="361493" name="Text Box 21"/>
            <p:cNvSpPr txBox="1">
              <a:spLocks noChangeArrowheads="1"/>
            </p:cNvSpPr>
            <p:nvPr/>
          </p:nvSpPr>
          <p:spPr bwMode="auto">
            <a:xfrm>
              <a:off x="3156" y="2586"/>
              <a:ext cx="916" cy="92"/>
            </a:xfrm>
            <a:prstGeom prst="rect">
              <a:avLst/>
            </a:prstGeom>
            <a:noFill/>
            <a:ln w="9525">
              <a:noFill/>
              <a:miter lim="800000"/>
              <a:headEnd/>
              <a:tailEnd/>
            </a:ln>
            <a:effectLst/>
          </p:spPr>
          <p:txBody>
            <a:bodyPr>
              <a:spAutoFit/>
            </a:bodyPr>
            <a:lstStyle/>
            <a:p>
              <a:pPr>
                <a:spcBef>
                  <a:spcPct val="50000"/>
                </a:spcBef>
                <a:defRPr/>
              </a:pPr>
              <a:r>
                <a:rPr kumimoji="1" lang="en-US" altLang="zh-CN" sz="1200" b="1" i="0">
                  <a:solidFill>
                    <a:srgbClr val="3F3494"/>
                  </a:solidFill>
                  <a:effectLst>
                    <a:outerShdw blurRad="38100" dist="38100" dir="2700000" algn="tl">
                      <a:srgbClr val="C0C0C0"/>
                    </a:outerShdw>
                  </a:effectLst>
                  <a:latin typeface="Tahoma" pitchFamily="34" charset="0"/>
                </a:rPr>
                <a:t>Solder plating</a:t>
              </a:r>
            </a:p>
          </p:txBody>
        </p:sp>
        <p:sp>
          <p:nvSpPr>
            <p:cNvPr id="463882" name="AutoShape 22"/>
            <p:cNvSpPr>
              <a:spLocks noChangeArrowheads="1"/>
            </p:cNvSpPr>
            <p:nvPr/>
          </p:nvSpPr>
          <p:spPr bwMode="auto">
            <a:xfrm rot="5400000" flipV="1">
              <a:off x="2764" y="3322"/>
              <a:ext cx="311" cy="265"/>
            </a:xfrm>
            <a:prstGeom prst="downArrow">
              <a:avLst>
                <a:gd name="adj1" fmla="val 50000"/>
                <a:gd name="adj2" fmla="val 25000"/>
              </a:avLst>
            </a:prstGeom>
            <a:solidFill>
              <a:srgbClr val="FF0000"/>
            </a:solidFill>
            <a:ln w="9525">
              <a:solidFill>
                <a:schemeClr val="tx1"/>
              </a:solidFill>
              <a:miter lim="800000"/>
              <a:headEnd/>
              <a:tailEnd/>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614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ChangeArrowheads="1"/>
          </p:cNvSpPr>
          <p:nvPr/>
        </p:nvSpPr>
        <p:spPr bwMode="auto">
          <a:xfrm>
            <a:off x="2051050" y="2276475"/>
            <a:ext cx="3816350" cy="1366838"/>
          </a:xfrm>
          <a:prstGeom prst="rect">
            <a:avLst/>
          </a:prstGeom>
          <a:solidFill>
            <a:srgbClr val="993366"/>
          </a:solidFill>
          <a:ln w="9525">
            <a:solidFill>
              <a:schemeClr val="tx1"/>
            </a:solidFill>
            <a:miter lim="800000"/>
            <a:headEnd/>
            <a:tailEnd/>
          </a:ln>
        </p:spPr>
        <p:txBody>
          <a:bodyPr wrap="none" anchor="ctr"/>
          <a:lstStyle/>
          <a:p>
            <a:endParaRPr lang="zh-CN" altLang="en-US"/>
          </a:p>
        </p:txBody>
      </p:sp>
      <p:sp>
        <p:nvSpPr>
          <p:cNvPr id="464898" name="Rectangle 3"/>
          <p:cNvSpPr>
            <a:spLocks noChangeArrowheads="1"/>
          </p:cNvSpPr>
          <p:nvPr/>
        </p:nvSpPr>
        <p:spPr bwMode="auto">
          <a:xfrm>
            <a:off x="2916238" y="2781300"/>
            <a:ext cx="2016125" cy="503238"/>
          </a:xfrm>
          <a:prstGeom prst="rect">
            <a:avLst/>
          </a:prstGeom>
          <a:solidFill>
            <a:srgbClr val="808080"/>
          </a:solidFill>
          <a:ln w="9525">
            <a:solidFill>
              <a:srgbClr val="808080"/>
            </a:solidFill>
            <a:miter lim="800000"/>
            <a:headEnd/>
            <a:tailEnd/>
          </a:ln>
        </p:spPr>
        <p:txBody>
          <a:bodyPr wrap="none" anchor="ctr"/>
          <a:lstStyle/>
          <a:p>
            <a:endParaRPr lang="zh-CN" altLang="en-US"/>
          </a:p>
        </p:txBody>
      </p:sp>
      <p:sp>
        <p:nvSpPr>
          <p:cNvPr id="464899" name="Rectangle 4"/>
          <p:cNvSpPr>
            <a:spLocks noChangeArrowheads="1"/>
          </p:cNvSpPr>
          <p:nvPr/>
        </p:nvSpPr>
        <p:spPr bwMode="auto">
          <a:xfrm>
            <a:off x="2771775" y="3284538"/>
            <a:ext cx="2376488" cy="360362"/>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464900" name="Freeform 5"/>
          <p:cNvSpPr>
            <a:spLocks/>
          </p:cNvSpPr>
          <p:nvPr/>
        </p:nvSpPr>
        <p:spPr bwMode="auto">
          <a:xfrm>
            <a:off x="4759325" y="2535238"/>
            <a:ext cx="809625" cy="374650"/>
          </a:xfrm>
          <a:custGeom>
            <a:avLst/>
            <a:gdLst>
              <a:gd name="T0" fmla="*/ 0 w 510"/>
              <a:gd name="T1" fmla="*/ 228600 h 236"/>
              <a:gd name="T2" fmla="*/ 61913 w 510"/>
              <a:gd name="T3" fmla="*/ 207963 h 236"/>
              <a:gd name="T4" fmla="*/ 166688 w 510"/>
              <a:gd name="T5" fmla="*/ 41275 h 236"/>
              <a:gd name="T6" fmla="*/ 290513 w 510"/>
              <a:gd name="T7" fmla="*/ 0 h 236"/>
              <a:gd name="T8" fmla="*/ 560388 w 510"/>
              <a:gd name="T9" fmla="*/ 125413 h 236"/>
              <a:gd name="T10" fmla="*/ 809625 w 510"/>
              <a:gd name="T11" fmla="*/ 374650 h 236"/>
              <a:gd name="T12" fmla="*/ 0 60000 65536"/>
              <a:gd name="T13" fmla="*/ 0 60000 65536"/>
              <a:gd name="T14" fmla="*/ 0 60000 65536"/>
              <a:gd name="T15" fmla="*/ 0 60000 65536"/>
              <a:gd name="T16" fmla="*/ 0 60000 65536"/>
              <a:gd name="T17" fmla="*/ 0 60000 65536"/>
              <a:gd name="T18" fmla="*/ 0 w 510"/>
              <a:gd name="T19" fmla="*/ 0 h 236"/>
              <a:gd name="T20" fmla="*/ 510 w 510"/>
              <a:gd name="T21" fmla="*/ 236 h 236"/>
            </a:gdLst>
            <a:ahLst/>
            <a:cxnLst>
              <a:cxn ang="T12">
                <a:pos x="T0" y="T1"/>
              </a:cxn>
              <a:cxn ang="T13">
                <a:pos x="T2" y="T3"/>
              </a:cxn>
              <a:cxn ang="T14">
                <a:pos x="T4" y="T5"/>
              </a:cxn>
              <a:cxn ang="T15">
                <a:pos x="T6" y="T7"/>
              </a:cxn>
              <a:cxn ang="T16">
                <a:pos x="T8" y="T9"/>
              </a:cxn>
              <a:cxn ang="T17">
                <a:pos x="T10" y="T11"/>
              </a:cxn>
            </a:cxnLst>
            <a:rect l="T18" t="T19" r="T20" b="T21"/>
            <a:pathLst>
              <a:path w="510" h="236">
                <a:moveTo>
                  <a:pt x="0" y="144"/>
                </a:moveTo>
                <a:cubicBezTo>
                  <a:pt x="13" y="140"/>
                  <a:pt x="29" y="141"/>
                  <a:pt x="39" y="131"/>
                </a:cubicBezTo>
                <a:cubicBezTo>
                  <a:pt x="58" y="112"/>
                  <a:pt x="61" y="48"/>
                  <a:pt x="105" y="26"/>
                </a:cubicBezTo>
                <a:cubicBezTo>
                  <a:pt x="130" y="14"/>
                  <a:pt x="183" y="0"/>
                  <a:pt x="183" y="0"/>
                </a:cubicBezTo>
                <a:cubicBezTo>
                  <a:pt x="250" y="13"/>
                  <a:pt x="309" y="23"/>
                  <a:pt x="353" y="79"/>
                </a:cubicBezTo>
                <a:cubicBezTo>
                  <a:pt x="385" y="120"/>
                  <a:pt x="454" y="236"/>
                  <a:pt x="510" y="236"/>
                </a:cubicBezTo>
              </a:path>
            </a:pathLst>
          </a:custGeom>
          <a:noFill/>
          <a:ln w="57150" cmpd="sng">
            <a:solidFill>
              <a:srgbClr val="FFFF66"/>
            </a:solidFill>
            <a:round/>
            <a:headEnd/>
            <a:tailEnd/>
          </a:ln>
        </p:spPr>
        <p:txBody>
          <a:bodyPr/>
          <a:lstStyle/>
          <a:p>
            <a:endParaRPr lang="zh-CN" altLang="en-US"/>
          </a:p>
        </p:txBody>
      </p:sp>
      <p:sp>
        <p:nvSpPr>
          <p:cNvPr id="464901" name="Freeform 6"/>
          <p:cNvSpPr>
            <a:spLocks/>
          </p:cNvSpPr>
          <p:nvPr/>
        </p:nvSpPr>
        <p:spPr bwMode="auto">
          <a:xfrm flipH="1">
            <a:off x="2268538" y="2549525"/>
            <a:ext cx="809625" cy="374650"/>
          </a:xfrm>
          <a:custGeom>
            <a:avLst/>
            <a:gdLst>
              <a:gd name="T0" fmla="*/ 0 w 510"/>
              <a:gd name="T1" fmla="*/ 228600 h 236"/>
              <a:gd name="T2" fmla="*/ 61913 w 510"/>
              <a:gd name="T3" fmla="*/ 207963 h 236"/>
              <a:gd name="T4" fmla="*/ 166688 w 510"/>
              <a:gd name="T5" fmla="*/ 41275 h 236"/>
              <a:gd name="T6" fmla="*/ 290513 w 510"/>
              <a:gd name="T7" fmla="*/ 0 h 236"/>
              <a:gd name="T8" fmla="*/ 560388 w 510"/>
              <a:gd name="T9" fmla="*/ 125413 h 236"/>
              <a:gd name="T10" fmla="*/ 809625 w 510"/>
              <a:gd name="T11" fmla="*/ 374650 h 236"/>
              <a:gd name="T12" fmla="*/ 0 60000 65536"/>
              <a:gd name="T13" fmla="*/ 0 60000 65536"/>
              <a:gd name="T14" fmla="*/ 0 60000 65536"/>
              <a:gd name="T15" fmla="*/ 0 60000 65536"/>
              <a:gd name="T16" fmla="*/ 0 60000 65536"/>
              <a:gd name="T17" fmla="*/ 0 60000 65536"/>
              <a:gd name="T18" fmla="*/ 0 w 510"/>
              <a:gd name="T19" fmla="*/ 0 h 236"/>
              <a:gd name="T20" fmla="*/ 510 w 510"/>
              <a:gd name="T21" fmla="*/ 236 h 236"/>
            </a:gdLst>
            <a:ahLst/>
            <a:cxnLst>
              <a:cxn ang="T12">
                <a:pos x="T0" y="T1"/>
              </a:cxn>
              <a:cxn ang="T13">
                <a:pos x="T2" y="T3"/>
              </a:cxn>
              <a:cxn ang="T14">
                <a:pos x="T4" y="T5"/>
              </a:cxn>
              <a:cxn ang="T15">
                <a:pos x="T6" y="T7"/>
              </a:cxn>
              <a:cxn ang="T16">
                <a:pos x="T8" y="T9"/>
              </a:cxn>
              <a:cxn ang="T17">
                <a:pos x="T10" y="T11"/>
              </a:cxn>
            </a:cxnLst>
            <a:rect l="T18" t="T19" r="T20" b="T21"/>
            <a:pathLst>
              <a:path w="510" h="236">
                <a:moveTo>
                  <a:pt x="0" y="144"/>
                </a:moveTo>
                <a:cubicBezTo>
                  <a:pt x="13" y="140"/>
                  <a:pt x="29" y="141"/>
                  <a:pt x="39" y="131"/>
                </a:cubicBezTo>
                <a:cubicBezTo>
                  <a:pt x="58" y="112"/>
                  <a:pt x="61" y="48"/>
                  <a:pt x="105" y="26"/>
                </a:cubicBezTo>
                <a:cubicBezTo>
                  <a:pt x="130" y="14"/>
                  <a:pt x="183" y="0"/>
                  <a:pt x="183" y="0"/>
                </a:cubicBezTo>
                <a:cubicBezTo>
                  <a:pt x="250" y="13"/>
                  <a:pt x="309" y="23"/>
                  <a:pt x="353" y="79"/>
                </a:cubicBezTo>
                <a:cubicBezTo>
                  <a:pt x="385" y="120"/>
                  <a:pt x="454" y="236"/>
                  <a:pt x="510" y="236"/>
                </a:cubicBezTo>
              </a:path>
            </a:pathLst>
          </a:custGeom>
          <a:noFill/>
          <a:ln w="57150" cmpd="sng">
            <a:solidFill>
              <a:srgbClr val="FFFF66"/>
            </a:solidFill>
            <a:round/>
            <a:headEnd/>
            <a:tailEnd/>
          </a:ln>
        </p:spPr>
        <p:txBody>
          <a:bodyPr/>
          <a:lstStyle/>
          <a:p>
            <a:endParaRPr lang="zh-CN" altLang="en-US"/>
          </a:p>
        </p:txBody>
      </p:sp>
      <p:sp>
        <p:nvSpPr>
          <p:cNvPr id="464902" name="Rectangle 7"/>
          <p:cNvSpPr>
            <a:spLocks noChangeArrowheads="1"/>
          </p:cNvSpPr>
          <p:nvPr/>
        </p:nvSpPr>
        <p:spPr bwMode="auto">
          <a:xfrm>
            <a:off x="2051050" y="3644900"/>
            <a:ext cx="3816350" cy="576263"/>
          </a:xfrm>
          <a:prstGeom prst="rect">
            <a:avLst/>
          </a:prstGeom>
          <a:solidFill>
            <a:srgbClr val="993366"/>
          </a:solidFill>
          <a:ln w="9525">
            <a:noFill/>
            <a:miter lim="800000"/>
            <a:headEnd/>
            <a:tailEnd/>
          </a:ln>
        </p:spPr>
        <p:txBody>
          <a:bodyPr wrap="none" anchor="ctr"/>
          <a:lstStyle/>
          <a:p>
            <a:endParaRPr lang="zh-CN" altLang="en-US"/>
          </a:p>
        </p:txBody>
      </p:sp>
      <p:sp>
        <p:nvSpPr>
          <p:cNvPr id="464903" name="Line 8"/>
          <p:cNvSpPr>
            <a:spLocks noChangeShapeType="1"/>
          </p:cNvSpPr>
          <p:nvPr/>
        </p:nvSpPr>
        <p:spPr bwMode="auto">
          <a:xfrm>
            <a:off x="3203575" y="1341438"/>
            <a:ext cx="647700" cy="1582737"/>
          </a:xfrm>
          <a:prstGeom prst="line">
            <a:avLst/>
          </a:prstGeom>
          <a:noFill/>
          <a:ln w="9525">
            <a:solidFill>
              <a:schemeClr val="bg1"/>
            </a:solidFill>
            <a:round/>
            <a:headEnd/>
            <a:tailEnd type="triangle" w="med" len="med"/>
          </a:ln>
        </p:spPr>
        <p:txBody>
          <a:bodyPr/>
          <a:lstStyle/>
          <a:p>
            <a:endParaRPr lang="zh-CN" altLang="en-US"/>
          </a:p>
        </p:txBody>
      </p:sp>
      <p:sp>
        <p:nvSpPr>
          <p:cNvPr id="464904" name="Text Box 9"/>
          <p:cNvSpPr txBox="1">
            <a:spLocks noChangeArrowheads="1"/>
          </p:cNvSpPr>
          <p:nvPr/>
        </p:nvSpPr>
        <p:spPr bwMode="auto">
          <a:xfrm>
            <a:off x="2627313" y="908050"/>
            <a:ext cx="1295400" cy="457200"/>
          </a:xfrm>
          <a:prstGeom prst="rect">
            <a:avLst/>
          </a:prstGeom>
          <a:noFill/>
          <a:ln w="9525">
            <a:noFill/>
            <a:miter lim="800000"/>
            <a:headEnd/>
            <a:tailEnd/>
          </a:ln>
        </p:spPr>
        <p:txBody>
          <a:bodyPr>
            <a:spAutoFit/>
          </a:bodyPr>
          <a:lstStyle/>
          <a:p>
            <a:pPr>
              <a:spcBef>
                <a:spcPct val="50000"/>
              </a:spcBef>
            </a:pPr>
            <a:r>
              <a:rPr lang="en-US" altLang="zh-CN" sz="2400" b="1" i="0">
                <a:solidFill>
                  <a:schemeClr val="bg1"/>
                </a:solidFill>
                <a:latin typeface="Arial" charset="0"/>
              </a:rPr>
              <a:t>IC</a:t>
            </a:r>
            <a:r>
              <a:rPr lang="zh-CN" altLang="en-US" sz="2400" b="1" i="0">
                <a:solidFill>
                  <a:schemeClr val="bg1"/>
                </a:solidFill>
                <a:latin typeface="Arial" charset="0"/>
              </a:rPr>
              <a:t>芯片</a:t>
            </a:r>
          </a:p>
        </p:txBody>
      </p:sp>
      <p:sp>
        <p:nvSpPr>
          <p:cNvPr id="464905" name="Text Box 10"/>
          <p:cNvSpPr txBox="1">
            <a:spLocks noChangeArrowheads="1"/>
          </p:cNvSpPr>
          <p:nvPr/>
        </p:nvSpPr>
        <p:spPr bwMode="auto">
          <a:xfrm>
            <a:off x="323850" y="2349500"/>
            <a:ext cx="1295400" cy="457200"/>
          </a:xfrm>
          <a:prstGeom prst="rect">
            <a:avLst/>
          </a:prstGeom>
          <a:noFill/>
          <a:ln w="9525">
            <a:noFill/>
            <a:miter lim="800000"/>
            <a:headEnd/>
            <a:tailEnd/>
          </a:ln>
        </p:spPr>
        <p:txBody>
          <a:bodyPr>
            <a:spAutoFit/>
          </a:bodyPr>
          <a:lstStyle/>
          <a:p>
            <a:pPr>
              <a:spcBef>
                <a:spcPct val="50000"/>
              </a:spcBef>
            </a:pPr>
            <a:r>
              <a:rPr lang="zh-CN" altLang="en-US" sz="2400" b="1" i="0">
                <a:solidFill>
                  <a:schemeClr val="bg1"/>
                </a:solidFill>
                <a:latin typeface="Arial" charset="0"/>
              </a:rPr>
              <a:t>引线架</a:t>
            </a:r>
          </a:p>
        </p:txBody>
      </p:sp>
      <p:sp>
        <p:nvSpPr>
          <p:cNvPr id="464906" name="Text Box 11"/>
          <p:cNvSpPr txBox="1">
            <a:spLocks noChangeArrowheads="1"/>
          </p:cNvSpPr>
          <p:nvPr/>
        </p:nvSpPr>
        <p:spPr bwMode="auto">
          <a:xfrm>
            <a:off x="755650" y="1484313"/>
            <a:ext cx="1295400" cy="457200"/>
          </a:xfrm>
          <a:prstGeom prst="rect">
            <a:avLst/>
          </a:prstGeom>
          <a:noFill/>
          <a:ln w="9525">
            <a:noFill/>
            <a:miter lim="800000"/>
            <a:headEnd/>
            <a:tailEnd/>
          </a:ln>
        </p:spPr>
        <p:txBody>
          <a:bodyPr>
            <a:spAutoFit/>
          </a:bodyPr>
          <a:lstStyle/>
          <a:p>
            <a:pPr>
              <a:spcBef>
                <a:spcPct val="50000"/>
              </a:spcBef>
            </a:pPr>
            <a:r>
              <a:rPr lang="zh-CN" altLang="en-US" sz="2400" b="1" i="0">
                <a:solidFill>
                  <a:schemeClr val="bg1"/>
                </a:solidFill>
                <a:latin typeface="Arial" charset="0"/>
              </a:rPr>
              <a:t>导线丝</a:t>
            </a:r>
          </a:p>
        </p:txBody>
      </p:sp>
      <p:sp>
        <p:nvSpPr>
          <p:cNvPr id="464907" name="Line 12"/>
          <p:cNvSpPr>
            <a:spLocks noChangeShapeType="1"/>
          </p:cNvSpPr>
          <p:nvPr/>
        </p:nvSpPr>
        <p:spPr bwMode="auto">
          <a:xfrm>
            <a:off x="1763713" y="1916113"/>
            <a:ext cx="863600" cy="649287"/>
          </a:xfrm>
          <a:prstGeom prst="line">
            <a:avLst/>
          </a:prstGeom>
          <a:noFill/>
          <a:ln w="9525">
            <a:solidFill>
              <a:schemeClr val="bg1"/>
            </a:solidFill>
            <a:round/>
            <a:headEnd/>
            <a:tailEnd type="triangle" w="med" len="med"/>
          </a:ln>
        </p:spPr>
        <p:txBody>
          <a:bodyPr/>
          <a:lstStyle/>
          <a:p>
            <a:endParaRPr lang="zh-CN" altLang="en-US"/>
          </a:p>
        </p:txBody>
      </p:sp>
      <p:sp>
        <p:nvSpPr>
          <p:cNvPr id="464908" name="Line 13"/>
          <p:cNvSpPr>
            <a:spLocks noChangeShapeType="1"/>
          </p:cNvSpPr>
          <p:nvPr/>
        </p:nvSpPr>
        <p:spPr bwMode="auto">
          <a:xfrm>
            <a:off x="1331913" y="2708275"/>
            <a:ext cx="647700" cy="792163"/>
          </a:xfrm>
          <a:prstGeom prst="line">
            <a:avLst/>
          </a:prstGeom>
          <a:noFill/>
          <a:ln w="9525">
            <a:solidFill>
              <a:schemeClr val="bg1"/>
            </a:solidFill>
            <a:round/>
            <a:headEnd/>
            <a:tailEnd type="triangle" w="med" len="med"/>
          </a:ln>
        </p:spPr>
        <p:txBody>
          <a:bodyPr/>
          <a:lstStyle/>
          <a:p>
            <a:endParaRPr lang="zh-CN" altLang="en-US"/>
          </a:p>
        </p:txBody>
      </p:sp>
      <p:sp>
        <p:nvSpPr>
          <p:cNvPr id="464909" name="Text Box 14"/>
          <p:cNvSpPr txBox="1">
            <a:spLocks noChangeArrowheads="1"/>
          </p:cNvSpPr>
          <p:nvPr/>
        </p:nvSpPr>
        <p:spPr bwMode="auto">
          <a:xfrm>
            <a:off x="6011863" y="2133600"/>
            <a:ext cx="1295400" cy="457200"/>
          </a:xfrm>
          <a:prstGeom prst="rect">
            <a:avLst/>
          </a:prstGeom>
          <a:noFill/>
          <a:ln w="9525">
            <a:noFill/>
            <a:miter lim="800000"/>
            <a:headEnd/>
            <a:tailEnd/>
          </a:ln>
        </p:spPr>
        <p:txBody>
          <a:bodyPr>
            <a:spAutoFit/>
          </a:bodyPr>
          <a:lstStyle/>
          <a:p>
            <a:pPr>
              <a:spcBef>
                <a:spcPct val="50000"/>
              </a:spcBef>
            </a:pPr>
            <a:r>
              <a:rPr lang="zh-CN" altLang="en-US" sz="2400" b="1" i="0">
                <a:solidFill>
                  <a:schemeClr val="bg1"/>
                </a:solidFill>
                <a:latin typeface="Arial" charset="0"/>
              </a:rPr>
              <a:t>铝膜</a:t>
            </a:r>
          </a:p>
        </p:txBody>
      </p:sp>
      <p:sp>
        <p:nvSpPr>
          <p:cNvPr id="464910" name="Text Box 15"/>
          <p:cNvSpPr txBox="1">
            <a:spLocks noChangeArrowheads="1"/>
          </p:cNvSpPr>
          <p:nvPr/>
        </p:nvSpPr>
        <p:spPr bwMode="auto">
          <a:xfrm>
            <a:off x="7092950" y="2565400"/>
            <a:ext cx="1295400" cy="457200"/>
          </a:xfrm>
          <a:prstGeom prst="rect">
            <a:avLst/>
          </a:prstGeom>
          <a:noFill/>
          <a:ln w="9525">
            <a:noFill/>
            <a:miter lim="800000"/>
            <a:headEnd/>
            <a:tailEnd/>
          </a:ln>
        </p:spPr>
        <p:txBody>
          <a:bodyPr>
            <a:spAutoFit/>
          </a:bodyPr>
          <a:lstStyle/>
          <a:p>
            <a:pPr>
              <a:spcBef>
                <a:spcPct val="50000"/>
              </a:spcBef>
            </a:pPr>
            <a:r>
              <a:rPr lang="zh-CN" altLang="en-US" sz="2400" b="1" i="0">
                <a:solidFill>
                  <a:schemeClr val="bg1"/>
                </a:solidFill>
                <a:latin typeface="Arial" charset="0"/>
              </a:rPr>
              <a:t>外引线</a:t>
            </a:r>
          </a:p>
        </p:txBody>
      </p:sp>
      <p:sp>
        <p:nvSpPr>
          <p:cNvPr id="464911" name="Line 16"/>
          <p:cNvSpPr>
            <a:spLocks noChangeShapeType="1"/>
          </p:cNvSpPr>
          <p:nvPr/>
        </p:nvSpPr>
        <p:spPr bwMode="auto">
          <a:xfrm flipH="1">
            <a:off x="6156325" y="2997200"/>
            <a:ext cx="863600" cy="1008063"/>
          </a:xfrm>
          <a:prstGeom prst="line">
            <a:avLst/>
          </a:prstGeom>
          <a:noFill/>
          <a:ln w="9525">
            <a:solidFill>
              <a:schemeClr val="bg1"/>
            </a:solidFill>
            <a:round/>
            <a:headEnd/>
            <a:tailEnd type="triangle" w="med" len="med"/>
          </a:ln>
        </p:spPr>
        <p:txBody>
          <a:bodyPr/>
          <a:lstStyle/>
          <a:p>
            <a:endParaRPr lang="zh-CN" altLang="en-US"/>
          </a:p>
        </p:txBody>
      </p:sp>
      <p:sp>
        <p:nvSpPr>
          <p:cNvPr id="464912" name="Text Box 17"/>
          <p:cNvSpPr txBox="1">
            <a:spLocks noChangeArrowheads="1"/>
          </p:cNvSpPr>
          <p:nvPr/>
        </p:nvSpPr>
        <p:spPr bwMode="auto">
          <a:xfrm>
            <a:off x="4859338" y="692150"/>
            <a:ext cx="2017712" cy="457200"/>
          </a:xfrm>
          <a:prstGeom prst="rect">
            <a:avLst/>
          </a:prstGeom>
          <a:noFill/>
          <a:ln w="9525">
            <a:noFill/>
            <a:miter lim="800000"/>
            <a:headEnd/>
            <a:tailEnd/>
          </a:ln>
        </p:spPr>
        <p:txBody>
          <a:bodyPr>
            <a:spAutoFit/>
          </a:bodyPr>
          <a:lstStyle/>
          <a:p>
            <a:pPr>
              <a:spcBef>
                <a:spcPct val="50000"/>
              </a:spcBef>
            </a:pPr>
            <a:r>
              <a:rPr lang="zh-CN" altLang="en-US" sz="2400" b="1" i="0">
                <a:solidFill>
                  <a:schemeClr val="bg1"/>
                </a:solidFill>
                <a:latin typeface="Arial" charset="0"/>
              </a:rPr>
              <a:t>封装树脂</a:t>
            </a:r>
          </a:p>
        </p:txBody>
      </p:sp>
      <p:sp>
        <p:nvSpPr>
          <p:cNvPr id="464913" name="Line 18"/>
          <p:cNvSpPr>
            <a:spLocks noChangeShapeType="1"/>
          </p:cNvSpPr>
          <p:nvPr/>
        </p:nvSpPr>
        <p:spPr bwMode="auto">
          <a:xfrm flipH="1">
            <a:off x="4643438" y="1125538"/>
            <a:ext cx="720725" cy="1366837"/>
          </a:xfrm>
          <a:prstGeom prst="line">
            <a:avLst/>
          </a:prstGeom>
          <a:noFill/>
          <a:ln w="9525">
            <a:solidFill>
              <a:schemeClr val="bg1"/>
            </a:solidFill>
            <a:round/>
            <a:headEnd/>
            <a:tailEnd type="triangle" w="med" len="med"/>
          </a:ln>
        </p:spPr>
        <p:txBody>
          <a:bodyPr/>
          <a:lstStyle/>
          <a:p>
            <a:endParaRPr lang="zh-CN" altLang="en-US"/>
          </a:p>
        </p:txBody>
      </p:sp>
      <p:sp>
        <p:nvSpPr>
          <p:cNvPr id="464914" name="Text Box 19"/>
          <p:cNvSpPr txBox="1">
            <a:spLocks noChangeArrowheads="1"/>
          </p:cNvSpPr>
          <p:nvPr/>
        </p:nvSpPr>
        <p:spPr bwMode="auto">
          <a:xfrm>
            <a:off x="1979613" y="5013325"/>
            <a:ext cx="1439862" cy="457200"/>
          </a:xfrm>
          <a:prstGeom prst="rect">
            <a:avLst/>
          </a:prstGeom>
          <a:noFill/>
          <a:ln w="9525">
            <a:noFill/>
            <a:miter lim="800000"/>
            <a:headEnd/>
            <a:tailEnd/>
          </a:ln>
        </p:spPr>
        <p:txBody>
          <a:bodyPr>
            <a:spAutoFit/>
          </a:bodyPr>
          <a:lstStyle/>
          <a:p>
            <a:pPr>
              <a:spcBef>
                <a:spcPct val="50000"/>
              </a:spcBef>
            </a:pPr>
            <a:r>
              <a:rPr lang="zh-CN" altLang="en-US" sz="2400" b="1" i="0">
                <a:solidFill>
                  <a:schemeClr val="bg1"/>
                </a:solidFill>
                <a:latin typeface="Arial" charset="0"/>
              </a:rPr>
              <a:t>粘胶剂</a:t>
            </a:r>
          </a:p>
        </p:txBody>
      </p:sp>
      <p:grpSp>
        <p:nvGrpSpPr>
          <p:cNvPr id="464915" name="Group 20"/>
          <p:cNvGrpSpPr>
            <a:grpSpLocks/>
          </p:cNvGrpSpPr>
          <p:nvPr/>
        </p:nvGrpSpPr>
        <p:grpSpPr bwMode="auto">
          <a:xfrm>
            <a:off x="5364163" y="3571875"/>
            <a:ext cx="1008062" cy="1441450"/>
            <a:chOff x="3379" y="2250"/>
            <a:chExt cx="635" cy="908"/>
          </a:xfrm>
        </p:grpSpPr>
        <p:sp>
          <p:nvSpPr>
            <p:cNvPr id="464930" name="Line 21"/>
            <p:cNvSpPr>
              <a:spLocks noChangeShapeType="1"/>
            </p:cNvSpPr>
            <p:nvPr/>
          </p:nvSpPr>
          <p:spPr bwMode="auto">
            <a:xfrm>
              <a:off x="3425" y="2250"/>
              <a:ext cx="362" cy="0"/>
            </a:xfrm>
            <a:prstGeom prst="line">
              <a:avLst/>
            </a:prstGeom>
            <a:noFill/>
            <a:ln w="76200">
              <a:solidFill>
                <a:srgbClr val="808080"/>
              </a:solidFill>
              <a:round/>
              <a:headEnd/>
              <a:tailEnd/>
            </a:ln>
          </p:spPr>
          <p:txBody>
            <a:bodyPr/>
            <a:lstStyle/>
            <a:p>
              <a:endParaRPr lang="zh-CN" altLang="en-US"/>
            </a:p>
          </p:txBody>
        </p:sp>
        <p:sp>
          <p:nvSpPr>
            <p:cNvPr id="464931" name="Line 22"/>
            <p:cNvSpPr>
              <a:spLocks noChangeShapeType="1"/>
            </p:cNvSpPr>
            <p:nvPr/>
          </p:nvSpPr>
          <p:spPr bwMode="auto">
            <a:xfrm>
              <a:off x="3787" y="2250"/>
              <a:ext cx="227" cy="908"/>
            </a:xfrm>
            <a:prstGeom prst="line">
              <a:avLst/>
            </a:prstGeom>
            <a:noFill/>
            <a:ln w="76200">
              <a:solidFill>
                <a:srgbClr val="808080"/>
              </a:solidFill>
              <a:round/>
              <a:headEnd/>
              <a:tailEnd/>
            </a:ln>
          </p:spPr>
          <p:txBody>
            <a:bodyPr/>
            <a:lstStyle/>
            <a:p>
              <a:endParaRPr lang="zh-CN" altLang="en-US"/>
            </a:p>
          </p:txBody>
        </p:sp>
        <p:sp>
          <p:nvSpPr>
            <p:cNvPr id="464932" name="Line 23"/>
            <p:cNvSpPr>
              <a:spLocks noChangeShapeType="1"/>
            </p:cNvSpPr>
            <p:nvPr/>
          </p:nvSpPr>
          <p:spPr bwMode="auto">
            <a:xfrm flipH="1">
              <a:off x="3379" y="2251"/>
              <a:ext cx="227" cy="0"/>
            </a:xfrm>
            <a:prstGeom prst="line">
              <a:avLst/>
            </a:prstGeom>
            <a:noFill/>
            <a:ln w="76200">
              <a:solidFill>
                <a:schemeClr val="bg2"/>
              </a:solidFill>
              <a:round/>
              <a:headEnd/>
              <a:tailEnd/>
            </a:ln>
          </p:spPr>
          <p:txBody>
            <a:bodyPr/>
            <a:lstStyle/>
            <a:p>
              <a:endParaRPr lang="zh-CN" altLang="en-US"/>
            </a:p>
          </p:txBody>
        </p:sp>
      </p:grpSp>
      <p:grpSp>
        <p:nvGrpSpPr>
          <p:cNvPr id="464916" name="Group 24"/>
          <p:cNvGrpSpPr>
            <a:grpSpLocks/>
          </p:cNvGrpSpPr>
          <p:nvPr/>
        </p:nvGrpSpPr>
        <p:grpSpPr bwMode="auto">
          <a:xfrm flipH="1">
            <a:off x="1476375" y="3571875"/>
            <a:ext cx="1008063" cy="1441450"/>
            <a:chOff x="3379" y="2250"/>
            <a:chExt cx="635" cy="908"/>
          </a:xfrm>
        </p:grpSpPr>
        <p:sp>
          <p:nvSpPr>
            <p:cNvPr id="464927" name="Line 25"/>
            <p:cNvSpPr>
              <a:spLocks noChangeShapeType="1"/>
            </p:cNvSpPr>
            <p:nvPr/>
          </p:nvSpPr>
          <p:spPr bwMode="auto">
            <a:xfrm>
              <a:off x="3425" y="2250"/>
              <a:ext cx="362" cy="0"/>
            </a:xfrm>
            <a:prstGeom prst="line">
              <a:avLst/>
            </a:prstGeom>
            <a:noFill/>
            <a:ln w="76200">
              <a:solidFill>
                <a:srgbClr val="808080"/>
              </a:solidFill>
              <a:round/>
              <a:headEnd/>
              <a:tailEnd/>
            </a:ln>
          </p:spPr>
          <p:txBody>
            <a:bodyPr/>
            <a:lstStyle/>
            <a:p>
              <a:endParaRPr lang="zh-CN" altLang="en-US"/>
            </a:p>
          </p:txBody>
        </p:sp>
        <p:sp>
          <p:nvSpPr>
            <p:cNvPr id="464928" name="Line 26"/>
            <p:cNvSpPr>
              <a:spLocks noChangeShapeType="1"/>
            </p:cNvSpPr>
            <p:nvPr/>
          </p:nvSpPr>
          <p:spPr bwMode="auto">
            <a:xfrm>
              <a:off x="3787" y="2250"/>
              <a:ext cx="227" cy="908"/>
            </a:xfrm>
            <a:prstGeom prst="line">
              <a:avLst/>
            </a:prstGeom>
            <a:noFill/>
            <a:ln w="76200">
              <a:solidFill>
                <a:srgbClr val="808080"/>
              </a:solidFill>
              <a:round/>
              <a:headEnd/>
              <a:tailEnd/>
            </a:ln>
          </p:spPr>
          <p:txBody>
            <a:bodyPr/>
            <a:lstStyle/>
            <a:p>
              <a:endParaRPr lang="zh-CN" altLang="en-US"/>
            </a:p>
          </p:txBody>
        </p:sp>
        <p:sp>
          <p:nvSpPr>
            <p:cNvPr id="464929" name="Line 27"/>
            <p:cNvSpPr>
              <a:spLocks noChangeShapeType="1"/>
            </p:cNvSpPr>
            <p:nvPr/>
          </p:nvSpPr>
          <p:spPr bwMode="auto">
            <a:xfrm flipH="1">
              <a:off x="3379" y="2251"/>
              <a:ext cx="227" cy="0"/>
            </a:xfrm>
            <a:prstGeom prst="line">
              <a:avLst/>
            </a:prstGeom>
            <a:noFill/>
            <a:ln w="76200">
              <a:solidFill>
                <a:schemeClr val="bg2"/>
              </a:solidFill>
              <a:round/>
              <a:headEnd/>
              <a:tailEnd/>
            </a:ln>
          </p:spPr>
          <p:txBody>
            <a:bodyPr/>
            <a:lstStyle/>
            <a:p>
              <a:endParaRPr lang="zh-CN" altLang="en-US"/>
            </a:p>
          </p:txBody>
        </p:sp>
      </p:grpSp>
      <p:sp>
        <p:nvSpPr>
          <p:cNvPr id="464917" name="Line 28"/>
          <p:cNvSpPr>
            <a:spLocks noChangeShapeType="1"/>
          </p:cNvSpPr>
          <p:nvPr/>
        </p:nvSpPr>
        <p:spPr bwMode="auto">
          <a:xfrm flipH="1">
            <a:off x="2195513" y="2924175"/>
            <a:ext cx="73025" cy="649288"/>
          </a:xfrm>
          <a:prstGeom prst="line">
            <a:avLst/>
          </a:prstGeom>
          <a:noFill/>
          <a:ln w="76200">
            <a:solidFill>
              <a:srgbClr val="FFFF66"/>
            </a:solidFill>
            <a:round/>
            <a:headEnd/>
            <a:tailEnd/>
          </a:ln>
        </p:spPr>
        <p:txBody>
          <a:bodyPr/>
          <a:lstStyle/>
          <a:p>
            <a:endParaRPr lang="zh-CN" altLang="en-US"/>
          </a:p>
        </p:txBody>
      </p:sp>
      <p:sp>
        <p:nvSpPr>
          <p:cNvPr id="464918" name="Line 29"/>
          <p:cNvSpPr>
            <a:spLocks noChangeShapeType="1"/>
          </p:cNvSpPr>
          <p:nvPr/>
        </p:nvSpPr>
        <p:spPr bwMode="auto">
          <a:xfrm>
            <a:off x="5580063" y="2924175"/>
            <a:ext cx="71437" cy="649288"/>
          </a:xfrm>
          <a:prstGeom prst="line">
            <a:avLst/>
          </a:prstGeom>
          <a:noFill/>
          <a:ln w="76200">
            <a:solidFill>
              <a:srgbClr val="FFFF66"/>
            </a:solidFill>
            <a:round/>
            <a:headEnd/>
            <a:tailEnd/>
          </a:ln>
        </p:spPr>
        <p:txBody>
          <a:bodyPr/>
          <a:lstStyle/>
          <a:p>
            <a:endParaRPr lang="zh-CN" altLang="en-US"/>
          </a:p>
        </p:txBody>
      </p:sp>
      <p:sp>
        <p:nvSpPr>
          <p:cNvPr id="464919" name="Rectangle 30"/>
          <p:cNvSpPr>
            <a:spLocks noChangeArrowheads="1"/>
          </p:cNvSpPr>
          <p:nvPr/>
        </p:nvSpPr>
        <p:spPr bwMode="auto">
          <a:xfrm>
            <a:off x="4643438" y="2636838"/>
            <a:ext cx="288925" cy="144462"/>
          </a:xfrm>
          <a:prstGeom prst="rect">
            <a:avLst/>
          </a:prstGeom>
          <a:solidFill>
            <a:srgbClr val="FFFF00"/>
          </a:solidFill>
          <a:ln w="9525">
            <a:noFill/>
            <a:miter lim="800000"/>
            <a:headEnd/>
            <a:tailEnd/>
          </a:ln>
        </p:spPr>
        <p:txBody>
          <a:bodyPr wrap="none" anchor="ctr"/>
          <a:lstStyle/>
          <a:p>
            <a:endParaRPr lang="zh-CN" altLang="en-US"/>
          </a:p>
        </p:txBody>
      </p:sp>
      <p:sp>
        <p:nvSpPr>
          <p:cNvPr id="464920" name="Rectangle 31"/>
          <p:cNvSpPr>
            <a:spLocks noChangeArrowheads="1"/>
          </p:cNvSpPr>
          <p:nvPr/>
        </p:nvSpPr>
        <p:spPr bwMode="auto">
          <a:xfrm>
            <a:off x="2916238" y="2636838"/>
            <a:ext cx="288925" cy="144462"/>
          </a:xfrm>
          <a:prstGeom prst="rect">
            <a:avLst/>
          </a:prstGeom>
          <a:solidFill>
            <a:srgbClr val="FFFF00"/>
          </a:solidFill>
          <a:ln w="9525">
            <a:noFill/>
            <a:miter lim="800000"/>
            <a:headEnd/>
            <a:tailEnd/>
          </a:ln>
        </p:spPr>
        <p:txBody>
          <a:bodyPr wrap="none" anchor="ctr"/>
          <a:lstStyle/>
          <a:p>
            <a:endParaRPr lang="zh-CN" altLang="en-US"/>
          </a:p>
        </p:txBody>
      </p:sp>
      <p:sp>
        <p:nvSpPr>
          <p:cNvPr id="464921" name="Line 32"/>
          <p:cNvSpPr>
            <a:spLocks noChangeShapeType="1"/>
          </p:cNvSpPr>
          <p:nvPr/>
        </p:nvSpPr>
        <p:spPr bwMode="auto">
          <a:xfrm flipH="1">
            <a:off x="4859338" y="2492375"/>
            <a:ext cx="1441450" cy="215900"/>
          </a:xfrm>
          <a:prstGeom prst="line">
            <a:avLst/>
          </a:prstGeom>
          <a:noFill/>
          <a:ln w="9525">
            <a:solidFill>
              <a:schemeClr val="bg1"/>
            </a:solidFill>
            <a:round/>
            <a:headEnd/>
            <a:tailEnd type="triangle" w="med" len="med"/>
          </a:ln>
        </p:spPr>
        <p:txBody>
          <a:bodyPr/>
          <a:lstStyle/>
          <a:p>
            <a:endParaRPr lang="zh-CN" altLang="en-US"/>
          </a:p>
        </p:txBody>
      </p:sp>
      <p:sp>
        <p:nvSpPr>
          <p:cNvPr id="464922" name="Text Box 33"/>
          <p:cNvSpPr txBox="1">
            <a:spLocks noChangeArrowheads="1"/>
          </p:cNvSpPr>
          <p:nvPr/>
        </p:nvSpPr>
        <p:spPr bwMode="auto">
          <a:xfrm>
            <a:off x="6948488" y="404813"/>
            <a:ext cx="1800225" cy="457200"/>
          </a:xfrm>
          <a:prstGeom prst="rect">
            <a:avLst/>
          </a:prstGeom>
          <a:noFill/>
          <a:ln w="9525">
            <a:noFill/>
            <a:miter lim="800000"/>
            <a:headEnd/>
            <a:tailEnd/>
          </a:ln>
        </p:spPr>
        <p:txBody>
          <a:bodyPr>
            <a:spAutoFit/>
          </a:bodyPr>
          <a:lstStyle/>
          <a:p>
            <a:pPr>
              <a:spcBef>
                <a:spcPct val="50000"/>
              </a:spcBef>
            </a:pPr>
            <a:r>
              <a:rPr lang="zh-CN" altLang="en-US" sz="2400" b="1" i="0">
                <a:solidFill>
                  <a:schemeClr val="bg1"/>
                </a:solidFill>
                <a:latin typeface="Arial" charset="0"/>
              </a:rPr>
              <a:t>成本较低</a:t>
            </a:r>
          </a:p>
        </p:txBody>
      </p:sp>
      <p:sp>
        <p:nvSpPr>
          <p:cNvPr id="464923" name="Line 34"/>
          <p:cNvSpPr>
            <a:spLocks noChangeShapeType="1"/>
          </p:cNvSpPr>
          <p:nvPr/>
        </p:nvSpPr>
        <p:spPr bwMode="auto">
          <a:xfrm>
            <a:off x="2411413" y="3573463"/>
            <a:ext cx="1223962" cy="0"/>
          </a:xfrm>
          <a:prstGeom prst="line">
            <a:avLst/>
          </a:prstGeom>
          <a:noFill/>
          <a:ln w="76200">
            <a:solidFill>
              <a:schemeClr val="bg2"/>
            </a:solidFill>
            <a:round/>
            <a:headEnd/>
            <a:tailEnd/>
          </a:ln>
        </p:spPr>
        <p:txBody>
          <a:bodyPr/>
          <a:lstStyle/>
          <a:p>
            <a:endParaRPr lang="zh-CN" altLang="en-US"/>
          </a:p>
        </p:txBody>
      </p:sp>
      <p:sp>
        <p:nvSpPr>
          <p:cNvPr id="464924" name="Line 35"/>
          <p:cNvSpPr>
            <a:spLocks noChangeShapeType="1"/>
          </p:cNvSpPr>
          <p:nvPr/>
        </p:nvSpPr>
        <p:spPr bwMode="auto">
          <a:xfrm>
            <a:off x="4211638" y="3573463"/>
            <a:ext cx="1223962" cy="0"/>
          </a:xfrm>
          <a:prstGeom prst="line">
            <a:avLst/>
          </a:prstGeom>
          <a:noFill/>
          <a:ln w="76200">
            <a:solidFill>
              <a:schemeClr val="bg2"/>
            </a:solidFill>
            <a:round/>
            <a:headEnd/>
            <a:tailEnd/>
          </a:ln>
        </p:spPr>
        <p:txBody>
          <a:bodyPr/>
          <a:lstStyle/>
          <a:p>
            <a:endParaRPr lang="zh-CN" altLang="en-US"/>
          </a:p>
        </p:txBody>
      </p:sp>
      <p:sp>
        <p:nvSpPr>
          <p:cNvPr id="464925" name="Line 36"/>
          <p:cNvSpPr>
            <a:spLocks noChangeShapeType="1"/>
          </p:cNvSpPr>
          <p:nvPr/>
        </p:nvSpPr>
        <p:spPr bwMode="auto">
          <a:xfrm flipV="1">
            <a:off x="2700338" y="3429000"/>
            <a:ext cx="576262" cy="1655763"/>
          </a:xfrm>
          <a:prstGeom prst="line">
            <a:avLst/>
          </a:prstGeom>
          <a:noFill/>
          <a:ln w="9525">
            <a:solidFill>
              <a:schemeClr val="bg1"/>
            </a:solidFill>
            <a:round/>
            <a:headEnd/>
            <a:tailEnd type="triangle" w="med" len="med"/>
          </a:ln>
        </p:spPr>
        <p:txBody>
          <a:bodyPr/>
          <a:lstStyle/>
          <a:p>
            <a:endParaRPr lang="zh-CN" altLang="en-US"/>
          </a:p>
        </p:txBody>
      </p:sp>
      <p:sp>
        <p:nvSpPr>
          <p:cNvPr id="464926" name="Rectangle 37"/>
          <p:cNvSpPr>
            <a:spLocks noChangeArrowheads="1"/>
          </p:cNvSpPr>
          <p:nvPr/>
        </p:nvSpPr>
        <p:spPr bwMode="auto">
          <a:xfrm>
            <a:off x="309563" y="555625"/>
            <a:ext cx="5029200" cy="579438"/>
          </a:xfrm>
          <a:prstGeom prst="rect">
            <a:avLst/>
          </a:prstGeom>
          <a:noFill/>
          <a:ln w="9525">
            <a:noFill/>
            <a:miter lim="800000"/>
            <a:headEnd/>
            <a:tailEnd/>
          </a:ln>
        </p:spPr>
        <p:txBody>
          <a:bodyPr anchor="ctr">
            <a:spAutoFit/>
          </a:bodyPr>
          <a:lstStyle/>
          <a:p>
            <a:pPr latinLnBrk="1"/>
            <a:r>
              <a:rPr kumimoji="1" lang="zh-CN" altLang="en-US" sz="3200" i="0">
                <a:solidFill>
                  <a:schemeClr val="accent2"/>
                </a:solidFill>
                <a:latin typeface="宋体" charset="-122"/>
              </a:rPr>
              <a:t>打弯：</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921" name="Picture 2" descr="screenhunter_30"/>
          <p:cNvPicPr>
            <a:picLocks noChangeAspect="1" noChangeArrowheads="1"/>
          </p:cNvPicPr>
          <p:nvPr/>
        </p:nvPicPr>
        <p:blipFill>
          <a:blip r:embed="rId2"/>
          <a:srcRect t="1266" b="3798"/>
          <a:stretch>
            <a:fillRect/>
          </a:stretch>
        </p:blipFill>
        <p:spPr bwMode="auto">
          <a:xfrm>
            <a:off x="457200" y="1143000"/>
            <a:ext cx="8382000" cy="5334000"/>
          </a:xfrm>
          <a:prstGeom prst="rect">
            <a:avLst/>
          </a:prstGeom>
          <a:noFill/>
          <a:ln w="9525">
            <a:noFill/>
            <a:miter lim="800000"/>
            <a:headEnd/>
            <a:tailEnd/>
          </a:ln>
        </p:spPr>
      </p:pic>
      <p:sp>
        <p:nvSpPr>
          <p:cNvPr id="465922" name="Rectangle 3"/>
          <p:cNvSpPr>
            <a:spLocks noChangeArrowheads="1"/>
          </p:cNvSpPr>
          <p:nvPr/>
        </p:nvSpPr>
        <p:spPr bwMode="auto">
          <a:xfrm>
            <a:off x="990600" y="381000"/>
            <a:ext cx="5029200" cy="579438"/>
          </a:xfrm>
          <a:prstGeom prst="rect">
            <a:avLst/>
          </a:prstGeom>
          <a:noFill/>
          <a:ln w="9525">
            <a:noFill/>
            <a:miter lim="800000"/>
            <a:headEnd/>
            <a:tailEnd/>
          </a:ln>
        </p:spPr>
        <p:txBody>
          <a:bodyPr anchor="ctr">
            <a:spAutoFit/>
          </a:bodyPr>
          <a:lstStyle/>
          <a:p>
            <a:pPr latinLnBrk="1"/>
            <a:r>
              <a:rPr kumimoji="1" lang="zh-CN" altLang="en-US" sz="3200" i="0">
                <a:solidFill>
                  <a:srgbClr val="000099"/>
                </a:solidFill>
                <a:latin typeface="宋体" charset="-122"/>
              </a:rPr>
              <a:t>成型：</a:t>
            </a:r>
            <a:r>
              <a:rPr kumimoji="1" lang="en-US" altLang="zh-CN" sz="3200" i="0">
                <a:solidFill>
                  <a:srgbClr val="000099"/>
                </a:solidFill>
                <a:latin typeface="宋体" charset="-122"/>
              </a:rPr>
              <a:t>Form</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631" name="Rectangle 2"/>
          <p:cNvSpPr>
            <a:spLocks noChangeArrowheads="1"/>
          </p:cNvSpPr>
          <p:nvPr/>
        </p:nvSpPr>
        <p:spPr bwMode="auto">
          <a:xfrm>
            <a:off x="990600" y="1173163"/>
            <a:ext cx="5029200" cy="579437"/>
          </a:xfrm>
          <a:prstGeom prst="rect">
            <a:avLst/>
          </a:prstGeom>
          <a:noFill/>
          <a:ln w="9525">
            <a:noFill/>
            <a:miter lim="800000"/>
            <a:headEnd/>
            <a:tailEnd/>
          </a:ln>
        </p:spPr>
        <p:txBody>
          <a:bodyPr anchor="ctr">
            <a:spAutoFit/>
          </a:bodyPr>
          <a:lstStyle/>
          <a:p>
            <a:pPr latinLnBrk="1"/>
            <a:r>
              <a:rPr kumimoji="1" lang="zh-CN" altLang="en-US" sz="3200" i="0">
                <a:solidFill>
                  <a:srgbClr val="000099"/>
                </a:solidFill>
                <a:latin typeface="宋体" charset="-122"/>
              </a:rPr>
              <a:t>成型：</a:t>
            </a:r>
            <a:r>
              <a:rPr kumimoji="1" lang="en-US" altLang="zh-CN" sz="3200" i="0">
                <a:solidFill>
                  <a:srgbClr val="000099"/>
                </a:solidFill>
                <a:latin typeface="宋体" charset="-122"/>
              </a:rPr>
              <a:t>Form</a:t>
            </a:r>
          </a:p>
        </p:txBody>
      </p:sp>
      <p:grpSp>
        <p:nvGrpSpPr>
          <p:cNvPr id="364632" name="Group 3"/>
          <p:cNvGrpSpPr>
            <a:grpSpLocks/>
          </p:cNvGrpSpPr>
          <p:nvPr/>
        </p:nvGrpSpPr>
        <p:grpSpPr bwMode="auto">
          <a:xfrm>
            <a:off x="1143000" y="2667000"/>
            <a:ext cx="6248400" cy="3505200"/>
            <a:chOff x="2872" y="850"/>
            <a:chExt cx="2696" cy="1607"/>
          </a:xfrm>
        </p:grpSpPr>
        <p:grpSp>
          <p:nvGrpSpPr>
            <p:cNvPr id="364633" name="Group 4"/>
            <p:cNvGrpSpPr>
              <a:grpSpLocks/>
            </p:cNvGrpSpPr>
            <p:nvPr/>
          </p:nvGrpSpPr>
          <p:grpSpPr bwMode="auto">
            <a:xfrm>
              <a:off x="3064" y="1323"/>
              <a:ext cx="2430" cy="1134"/>
              <a:chOff x="3064" y="1379"/>
              <a:chExt cx="2430" cy="1134"/>
            </a:xfrm>
          </p:grpSpPr>
          <p:sp>
            <p:nvSpPr>
              <p:cNvPr id="364695" name="AutoShape 5"/>
              <p:cNvSpPr>
                <a:spLocks noChangeArrowheads="1"/>
              </p:cNvSpPr>
              <p:nvPr/>
            </p:nvSpPr>
            <p:spPr bwMode="auto">
              <a:xfrm flipV="1">
                <a:off x="4132" y="2248"/>
                <a:ext cx="311" cy="265"/>
              </a:xfrm>
              <a:prstGeom prst="downArrow">
                <a:avLst>
                  <a:gd name="adj1" fmla="val 50000"/>
                  <a:gd name="adj2" fmla="val 25000"/>
                </a:avLst>
              </a:prstGeom>
              <a:solidFill>
                <a:srgbClr val="FF0000"/>
              </a:solidFill>
              <a:ln w="9525">
                <a:solidFill>
                  <a:schemeClr val="tx1"/>
                </a:solidFill>
                <a:miter lim="800000"/>
                <a:headEnd/>
                <a:tailEnd/>
              </a:ln>
            </p:spPr>
            <p:txBody>
              <a:bodyPr wrap="none" anchor="ctr"/>
              <a:lstStyle/>
              <a:p>
                <a:endParaRPr lang="zh-CN" altLang="en-US"/>
              </a:p>
            </p:txBody>
          </p:sp>
          <p:grpSp>
            <p:nvGrpSpPr>
              <p:cNvPr id="364696" name="Group 6"/>
              <p:cNvGrpSpPr>
                <a:grpSpLocks/>
              </p:cNvGrpSpPr>
              <p:nvPr/>
            </p:nvGrpSpPr>
            <p:grpSpPr bwMode="auto">
              <a:xfrm>
                <a:off x="3064" y="1379"/>
                <a:ext cx="2430" cy="370"/>
                <a:chOff x="3064" y="1379"/>
                <a:chExt cx="2430" cy="370"/>
              </a:xfrm>
            </p:grpSpPr>
            <p:grpSp>
              <p:nvGrpSpPr>
                <p:cNvPr id="364698" name="Group 7"/>
                <p:cNvGrpSpPr>
                  <a:grpSpLocks/>
                </p:cNvGrpSpPr>
                <p:nvPr/>
              </p:nvGrpSpPr>
              <p:grpSpPr bwMode="auto">
                <a:xfrm>
                  <a:off x="3433" y="1379"/>
                  <a:ext cx="1718" cy="370"/>
                  <a:chOff x="3433" y="1507"/>
                  <a:chExt cx="1718" cy="370"/>
                </a:xfrm>
              </p:grpSpPr>
              <p:sp>
                <p:nvSpPr>
                  <p:cNvPr id="364709" name="Rectangle 8"/>
                  <p:cNvSpPr>
                    <a:spLocks noChangeArrowheads="1"/>
                  </p:cNvSpPr>
                  <p:nvPr/>
                </p:nvSpPr>
                <p:spPr bwMode="auto">
                  <a:xfrm>
                    <a:off x="3529" y="1726"/>
                    <a:ext cx="1529" cy="147"/>
                  </a:xfrm>
                  <a:prstGeom prst="rect">
                    <a:avLst/>
                  </a:prstGeom>
                  <a:solidFill>
                    <a:schemeClr val="tx1"/>
                  </a:solidFill>
                  <a:ln w="9525">
                    <a:noFill/>
                    <a:miter lim="800000"/>
                    <a:headEnd/>
                    <a:tailEnd/>
                  </a:ln>
                </p:spPr>
                <p:txBody>
                  <a:bodyPr wrap="none" anchor="ctr"/>
                  <a:lstStyle/>
                  <a:p>
                    <a:endParaRPr lang="zh-CN" altLang="en-US"/>
                  </a:p>
                </p:txBody>
              </p:sp>
              <p:sp>
                <p:nvSpPr>
                  <p:cNvPr id="364710" name="AutoShape 9"/>
                  <p:cNvSpPr>
                    <a:spLocks noChangeArrowheads="1"/>
                  </p:cNvSpPr>
                  <p:nvPr/>
                </p:nvSpPr>
                <p:spPr bwMode="auto">
                  <a:xfrm flipH="1" flipV="1">
                    <a:off x="3440" y="1735"/>
                    <a:ext cx="91" cy="142"/>
                  </a:xfrm>
                  <a:prstGeom prst="rtTriangle">
                    <a:avLst/>
                  </a:prstGeom>
                  <a:solidFill>
                    <a:schemeClr val="tx1"/>
                  </a:solidFill>
                  <a:ln w="9525">
                    <a:noFill/>
                    <a:miter lim="800000"/>
                    <a:headEnd/>
                    <a:tailEnd/>
                  </a:ln>
                </p:spPr>
                <p:txBody>
                  <a:bodyPr wrap="none" anchor="ctr"/>
                  <a:lstStyle/>
                  <a:p>
                    <a:endParaRPr lang="zh-CN" altLang="en-US"/>
                  </a:p>
                </p:txBody>
              </p:sp>
              <p:sp>
                <p:nvSpPr>
                  <p:cNvPr id="364711" name="AutoShape 10"/>
                  <p:cNvSpPr>
                    <a:spLocks noChangeArrowheads="1"/>
                  </p:cNvSpPr>
                  <p:nvPr/>
                </p:nvSpPr>
                <p:spPr bwMode="auto">
                  <a:xfrm flipH="1">
                    <a:off x="3433" y="1507"/>
                    <a:ext cx="98" cy="212"/>
                  </a:xfrm>
                  <a:prstGeom prst="rtTriangle">
                    <a:avLst/>
                  </a:prstGeom>
                  <a:solidFill>
                    <a:schemeClr val="tx1"/>
                  </a:solidFill>
                  <a:ln w="9525">
                    <a:noFill/>
                    <a:miter lim="800000"/>
                    <a:headEnd/>
                    <a:tailEnd/>
                  </a:ln>
                </p:spPr>
                <p:txBody>
                  <a:bodyPr wrap="none" anchor="ctr"/>
                  <a:lstStyle/>
                  <a:p>
                    <a:endParaRPr lang="zh-CN" altLang="en-US"/>
                  </a:p>
                </p:txBody>
              </p:sp>
              <p:sp>
                <p:nvSpPr>
                  <p:cNvPr id="364712" name="AutoShape 11"/>
                  <p:cNvSpPr>
                    <a:spLocks noChangeArrowheads="1"/>
                  </p:cNvSpPr>
                  <p:nvPr/>
                </p:nvSpPr>
                <p:spPr bwMode="auto">
                  <a:xfrm flipV="1">
                    <a:off x="5053" y="1731"/>
                    <a:ext cx="91" cy="142"/>
                  </a:xfrm>
                  <a:prstGeom prst="rtTriangle">
                    <a:avLst/>
                  </a:prstGeom>
                  <a:solidFill>
                    <a:schemeClr val="tx1"/>
                  </a:solidFill>
                  <a:ln w="9525">
                    <a:noFill/>
                    <a:miter lim="800000"/>
                    <a:headEnd/>
                    <a:tailEnd/>
                  </a:ln>
                </p:spPr>
                <p:txBody>
                  <a:bodyPr wrap="none" anchor="ctr"/>
                  <a:lstStyle/>
                  <a:p>
                    <a:endParaRPr lang="zh-CN" altLang="en-US"/>
                  </a:p>
                </p:txBody>
              </p:sp>
              <p:sp>
                <p:nvSpPr>
                  <p:cNvPr id="364713" name="AutoShape 12"/>
                  <p:cNvSpPr>
                    <a:spLocks noChangeArrowheads="1"/>
                  </p:cNvSpPr>
                  <p:nvPr/>
                </p:nvSpPr>
                <p:spPr bwMode="auto">
                  <a:xfrm>
                    <a:off x="5053" y="1515"/>
                    <a:ext cx="98" cy="212"/>
                  </a:xfrm>
                  <a:prstGeom prst="rtTriangle">
                    <a:avLst/>
                  </a:prstGeom>
                  <a:solidFill>
                    <a:schemeClr val="tx1"/>
                  </a:solidFill>
                  <a:ln w="9525">
                    <a:noFill/>
                    <a:miter lim="800000"/>
                    <a:headEnd/>
                    <a:tailEnd/>
                  </a:ln>
                </p:spPr>
                <p:txBody>
                  <a:bodyPr wrap="none" anchor="ctr"/>
                  <a:lstStyle/>
                  <a:p>
                    <a:endParaRPr lang="zh-CN" altLang="en-US"/>
                  </a:p>
                </p:txBody>
              </p:sp>
              <p:sp>
                <p:nvSpPr>
                  <p:cNvPr id="364714" name="Rectangle 13"/>
                  <p:cNvSpPr>
                    <a:spLocks noChangeArrowheads="1"/>
                  </p:cNvSpPr>
                  <p:nvPr/>
                </p:nvSpPr>
                <p:spPr bwMode="auto">
                  <a:xfrm>
                    <a:off x="3529" y="1519"/>
                    <a:ext cx="1529" cy="218"/>
                  </a:xfrm>
                  <a:prstGeom prst="rect">
                    <a:avLst/>
                  </a:prstGeom>
                  <a:solidFill>
                    <a:schemeClr val="tx1"/>
                  </a:solidFill>
                  <a:ln w="9525">
                    <a:noFill/>
                    <a:miter lim="800000"/>
                    <a:headEnd/>
                    <a:tailEnd/>
                  </a:ln>
                </p:spPr>
                <p:txBody>
                  <a:bodyPr wrap="none" anchor="ctr"/>
                  <a:lstStyle/>
                  <a:p>
                    <a:endParaRPr lang="zh-CN" altLang="en-US"/>
                  </a:p>
                </p:txBody>
              </p:sp>
            </p:grpSp>
            <p:sp>
              <p:nvSpPr>
                <p:cNvPr id="364699" name="Rectangle 14"/>
                <p:cNvSpPr>
                  <a:spLocks noChangeArrowheads="1"/>
                </p:cNvSpPr>
                <p:nvPr/>
              </p:nvSpPr>
              <p:spPr bwMode="auto">
                <a:xfrm>
                  <a:off x="3905" y="1602"/>
                  <a:ext cx="783" cy="29"/>
                </a:xfrm>
                <a:prstGeom prst="rect">
                  <a:avLst/>
                </a:prstGeom>
                <a:solidFill>
                  <a:srgbClr val="C0C0C0"/>
                </a:solidFill>
                <a:ln w="9525">
                  <a:solidFill>
                    <a:schemeClr val="tx1"/>
                  </a:solidFill>
                  <a:miter lim="800000"/>
                  <a:headEnd/>
                  <a:tailEnd/>
                </a:ln>
              </p:spPr>
              <p:txBody>
                <a:bodyPr wrap="none" anchor="ctr"/>
                <a:lstStyle/>
                <a:p>
                  <a:endParaRPr lang="zh-CN" altLang="en-US"/>
                </a:p>
              </p:txBody>
            </p:sp>
            <p:sp>
              <p:nvSpPr>
                <p:cNvPr id="364700" name="Rectangle 15"/>
                <p:cNvSpPr>
                  <a:spLocks noChangeArrowheads="1"/>
                </p:cNvSpPr>
                <p:nvPr/>
              </p:nvSpPr>
              <p:spPr bwMode="auto">
                <a:xfrm>
                  <a:off x="3965" y="1496"/>
                  <a:ext cx="663" cy="107"/>
                </a:xfrm>
                <a:prstGeom prst="rect">
                  <a:avLst/>
                </a:prstGeom>
                <a:solidFill>
                  <a:srgbClr val="00CCFF"/>
                </a:solidFill>
                <a:ln w="9525">
                  <a:solidFill>
                    <a:schemeClr val="tx1"/>
                  </a:solidFill>
                  <a:miter lim="800000"/>
                  <a:headEnd/>
                  <a:tailEnd/>
                </a:ln>
              </p:spPr>
              <p:txBody>
                <a:bodyPr wrap="none" anchor="ctr"/>
                <a:lstStyle/>
                <a:p>
                  <a:endParaRPr lang="zh-CN" altLang="en-US"/>
                </a:p>
              </p:txBody>
            </p:sp>
            <p:sp>
              <p:nvSpPr>
                <p:cNvPr id="364701" name="Freeform 16"/>
                <p:cNvSpPr>
                  <a:spLocks/>
                </p:cNvSpPr>
                <p:nvPr/>
              </p:nvSpPr>
              <p:spPr bwMode="auto">
                <a:xfrm>
                  <a:off x="3599" y="1417"/>
                  <a:ext cx="480" cy="146"/>
                </a:xfrm>
                <a:custGeom>
                  <a:avLst/>
                  <a:gdLst>
                    <a:gd name="T0" fmla="*/ 0 w 558"/>
                    <a:gd name="T1" fmla="*/ 146 h 212"/>
                    <a:gd name="T2" fmla="*/ 397 w 558"/>
                    <a:gd name="T3" fmla="*/ 10 h 212"/>
                    <a:gd name="T4" fmla="*/ 480 w 558"/>
                    <a:gd name="T5" fmla="*/ 88 h 212"/>
                    <a:gd name="T6" fmla="*/ 0 60000 65536"/>
                    <a:gd name="T7" fmla="*/ 0 60000 65536"/>
                    <a:gd name="T8" fmla="*/ 0 60000 65536"/>
                    <a:gd name="T9" fmla="*/ 0 w 558"/>
                    <a:gd name="T10" fmla="*/ 0 h 212"/>
                    <a:gd name="T11" fmla="*/ 558 w 558"/>
                    <a:gd name="T12" fmla="*/ 212 h 212"/>
                  </a:gdLst>
                  <a:ahLst/>
                  <a:cxnLst>
                    <a:cxn ang="T6">
                      <a:pos x="T0" y="T1"/>
                    </a:cxn>
                    <a:cxn ang="T7">
                      <a:pos x="T2" y="T3"/>
                    </a:cxn>
                    <a:cxn ang="T8">
                      <a:pos x="T4" y="T5"/>
                    </a:cxn>
                  </a:cxnLst>
                  <a:rect l="T9" t="T10" r="T11" b="T12"/>
                  <a:pathLst>
                    <a:path w="558" h="212">
                      <a:moveTo>
                        <a:pt x="0" y="212"/>
                      </a:moveTo>
                      <a:cubicBezTo>
                        <a:pt x="184" y="120"/>
                        <a:pt x="369" y="28"/>
                        <a:pt x="462" y="14"/>
                      </a:cubicBezTo>
                      <a:cubicBezTo>
                        <a:pt x="555" y="0"/>
                        <a:pt x="556" y="64"/>
                        <a:pt x="558" y="128"/>
                      </a:cubicBezTo>
                    </a:path>
                  </a:pathLst>
                </a:custGeom>
                <a:noFill/>
                <a:ln w="19050">
                  <a:solidFill>
                    <a:srgbClr val="FF6600"/>
                  </a:solidFill>
                  <a:round/>
                  <a:headEnd/>
                  <a:tailEnd/>
                </a:ln>
              </p:spPr>
              <p:txBody>
                <a:bodyPr/>
                <a:lstStyle/>
                <a:p>
                  <a:endParaRPr lang="zh-CN" altLang="en-US"/>
                </a:p>
              </p:txBody>
            </p:sp>
            <p:sp>
              <p:nvSpPr>
                <p:cNvPr id="364702" name="Freeform 17"/>
                <p:cNvSpPr>
                  <a:spLocks/>
                </p:cNvSpPr>
                <p:nvPr/>
              </p:nvSpPr>
              <p:spPr bwMode="auto">
                <a:xfrm flipH="1">
                  <a:off x="4504" y="1417"/>
                  <a:ext cx="479" cy="137"/>
                </a:xfrm>
                <a:custGeom>
                  <a:avLst/>
                  <a:gdLst>
                    <a:gd name="T0" fmla="*/ 0 w 558"/>
                    <a:gd name="T1" fmla="*/ 137 h 212"/>
                    <a:gd name="T2" fmla="*/ 397 w 558"/>
                    <a:gd name="T3" fmla="*/ 9 h 212"/>
                    <a:gd name="T4" fmla="*/ 479 w 558"/>
                    <a:gd name="T5" fmla="*/ 83 h 212"/>
                    <a:gd name="T6" fmla="*/ 0 60000 65536"/>
                    <a:gd name="T7" fmla="*/ 0 60000 65536"/>
                    <a:gd name="T8" fmla="*/ 0 60000 65536"/>
                    <a:gd name="T9" fmla="*/ 0 w 558"/>
                    <a:gd name="T10" fmla="*/ 0 h 212"/>
                    <a:gd name="T11" fmla="*/ 558 w 558"/>
                    <a:gd name="T12" fmla="*/ 212 h 212"/>
                  </a:gdLst>
                  <a:ahLst/>
                  <a:cxnLst>
                    <a:cxn ang="T6">
                      <a:pos x="T0" y="T1"/>
                    </a:cxn>
                    <a:cxn ang="T7">
                      <a:pos x="T2" y="T3"/>
                    </a:cxn>
                    <a:cxn ang="T8">
                      <a:pos x="T4" y="T5"/>
                    </a:cxn>
                  </a:cxnLst>
                  <a:rect l="T9" t="T10" r="T11" b="T12"/>
                  <a:pathLst>
                    <a:path w="558" h="212">
                      <a:moveTo>
                        <a:pt x="0" y="212"/>
                      </a:moveTo>
                      <a:cubicBezTo>
                        <a:pt x="184" y="120"/>
                        <a:pt x="369" y="28"/>
                        <a:pt x="462" y="14"/>
                      </a:cubicBezTo>
                      <a:cubicBezTo>
                        <a:pt x="555" y="0"/>
                        <a:pt x="556" y="64"/>
                        <a:pt x="558" y="128"/>
                      </a:cubicBezTo>
                    </a:path>
                  </a:pathLst>
                </a:custGeom>
                <a:noFill/>
                <a:ln w="19050">
                  <a:solidFill>
                    <a:srgbClr val="FF6600"/>
                  </a:solidFill>
                  <a:round/>
                  <a:headEnd/>
                  <a:tailEnd/>
                </a:ln>
              </p:spPr>
              <p:txBody>
                <a:bodyPr/>
                <a:lstStyle/>
                <a:p>
                  <a:endParaRPr lang="zh-CN" altLang="en-US"/>
                </a:p>
              </p:txBody>
            </p:sp>
            <p:grpSp>
              <p:nvGrpSpPr>
                <p:cNvPr id="364703" name="Group 18"/>
                <p:cNvGrpSpPr>
                  <a:grpSpLocks/>
                </p:cNvGrpSpPr>
                <p:nvPr/>
              </p:nvGrpSpPr>
              <p:grpSpPr bwMode="auto">
                <a:xfrm>
                  <a:off x="3064" y="1582"/>
                  <a:ext cx="2430" cy="71"/>
                  <a:chOff x="3038" y="1269"/>
                  <a:chExt cx="2430" cy="71"/>
                </a:xfrm>
              </p:grpSpPr>
              <p:sp>
                <p:nvSpPr>
                  <p:cNvPr id="364704" name="Line 19"/>
                  <p:cNvSpPr>
                    <a:spLocks noChangeShapeType="1"/>
                  </p:cNvSpPr>
                  <p:nvPr/>
                </p:nvSpPr>
                <p:spPr bwMode="auto">
                  <a:xfrm>
                    <a:off x="3038" y="1276"/>
                    <a:ext cx="672" cy="0"/>
                  </a:xfrm>
                  <a:prstGeom prst="line">
                    <a:avLst/>
                  </a:prstGeom>
                  <a:noFill/>
                  <a:ln w="76200">
                    <a:solidFill>
                      <a:srgbClr val="969696"/>
                    </a:solidFill>
                    <a:round/>
                    <a:headEnd/>
                    <a:tailEnd/>
                  </a:ln>
                </p:spPr>
                <p:txBody>
                  <a:bodyPr/>
                  <a:lstStyle/>
                  <a:p>
                    <a:endParaRPr lang="zh-CN" altLang="en-US"/>
                  </a:p>
                </p:txBody>
              </p:sp>
              <p:sp>
                <p:nvSpPr>
                  <p:cNvPr id="364705" name="Line 20"/>
                  <p:cNvSpPr>
                    <a:spLocks noChangeShapeType="1"/>
                  </p:cNvSpPr>
                  <p:nvPr/>
                </p:nvSpPr>
                <p:spPr bwMode="auto">
                  <a:xfrm>
                    <a:off x="3687" y="1269"/>
                    <a:ext cx="77" cy="71"/>
                  </a:xfrm>
                  <a:prstGeom prst="line">
                    <a:avLst/>
                  </a:prstGeom>
                  <a:noFill/>
                  <a:ln w="76200">
                    <a:solidFill>
                      <a:srgbClr val="969696"/>
                    </a:solidFill>
                    <a:round/>
                    <a:headEnd/>
                    <a:tailEnd/>
                  </a:ln>
                </p:spPr>
                <p:txBody>
                  <a:bodyPr/>
                  <a:lstStyle/>
                  <a:p>
                    <a:endParaRPr lang="zh-CN" altLang="en-US"/>
                  </a:p>
                </p:txBody>
              </p:sp>
              <p:sp>
                <p:nvSpPr>
                  <p:cNvPr id="364706" name="Line 21"/>
                  <p:cNvSpPr>
                    <a:spLocks noChangeShapeType="1"/>
                  </p:cNvSpPr>
                  <p:nvPr/>
                </p:nvSpPr>
                <p:spPr bwMode="auto">
                  <a:xfrm>
                    <a:off x="3756" y="1340"/>
                    <a:ext cx="1054" cy="0"/>
                  </a:xfrm>
                  <a:prstGeom prst="line">
                    <a:avLst/>
                  </a:prstGeom>
                  <a:noFill/>
                  <a:ln w="76200">
                    <a:solidFill>
                      <a:srgbClr val="969696"/>
                    </a:solidFill>
                    <a:round/>
                    <a:headEnd/>
                    <a:tailEnd/>
                  </a:ln>
                </p:spPr>
                <p:txBody>
                  <a:bodyPr/>
                  <a:lstStyle/>
                  <a:p>
                    <a:endParaRPr lang="zh-CN" altLang="en-US"/>
                  </a:p>
                </p:txBody>
              </p:sp>
              <p:sp>
                <p:nvSpPr>
                  <p:cNvPr id="364707" name="Line 22"/>
                  <p:cNvSpPr>
                    <a:spLocks noChangeShapeType="1"/>
                  </p:cNvSpPr>
                  <p:nvPr/>
                </p:nvSpPr>
                <p:spPr bwMode="auto">
                  <a:xfrm flipV="1">
                    <a:off x="4795" y="1269"/>
                    <a:ext cx="69" cy="71"/>
                  </a:xfrm>
                  <a:prstGeom prst="line">
                    <a:avLst/>
                  </a:prstGeom>
                  <a:noFill/>
                  <a:ln w="76200">
                    <a:solidFill>
                      <a:srgbClr val="969696"/>
                    </a:solidFill>
                    <a:round/>
                    <a:headEnd/>
                    <a:tailEnd/>
                  </a:ln>
                </p:spPr>
                <p:txBody>
                  <a:bodyPr/>
                  <a:lstStyle/>
                  <a:p>
                    <a:endParaRPr lang="zh-CN" altLang="en-US"/>
                  </a:p>
                </p:txBody>
              </p:sp>
              <p:sp>
                <p:nvSpPr>
                  <p:cNvPr id="364708" name="Line 23"/>
                  <p:cNvSpPr>
                    <a:spLocks noChangeShapeType="1"/>
                  </p:cNvSpPr>
                  <p:nvPr/>
                </p:nvSpPr>
                <p:spPr bwMode="auto">
                  <a:xfrm>
                    <a:off x="4851" y="1273"/>
                    <a:ext cx="617" cy="0"/>
                  </a:xfrm>
                  <a:prstGeom prst="line">
                    <a:avLst/>
                  </a:prstGeom>
                  <a:noFill/>
                  <a:ln w="76200">
                    <a:solidFill>
                      <a:srgbClr val="969696"/>
                    </a:solidFill>
                    <a:round/>
                    <a:headEnd/>
                    <a:tailEnd/>
                  </a:ln>
                </p:spPr>
                <p:txBody>
                  <a:bodyPr/>
                  <a:lstStyle/>
                  <a:p>
                    <a:endParaRPr lang="zh-CN" altLang="en-US"/>
                  </a:p>
                </p:txBody>
              </p:sp>
            </p:grpSp>
          </p:grpSp>
          <p:sp>
            <p:nvSpPr>
              <p:cNvPr id="364568" name="Text Box 24"/>
              <p:cNvSpPr txBox="1">
                <a:spLocks noChangeArrowheads="1"/>
              </p:cNvSpPr>
              <p:nvPr/>
            </p:nvSpPr>
            <p:spPr bwMode="auto">
              <a:xfrm>
                <a:off x="4508" y="2130"/>
                <a:ext cx="580" cy="126"/>
              </a:xfrm>
              <a:prstGeom prst="rect">
                <a:avLst/>
              </a:prstGeom>
              <a:noFill/>
              <a:ln w="9525">
                <a:noFill/>
                <a:miter lim="800000"/>
                <a:headEnd/>
                <a:tailEnd/>
              </a:ln>
              <a:effectLst/>
            </p:spPr>
            <p:txBody>
              <a:bodyPr>
                <a:spAutoFit/>
              </a:bodyPr>
              <a:lstStyle/>
              <a:p>
                <a:pPr>
                  <a:spcBef>
                    <a:spcPct val="50000"/>
                  </a:spcBef>
                  <a:defRPr/>
                </a:pPr>
                <a:r>
                  <a:rPr kumimoji="1" lang="en-US" altLang="zh-CN" sz="1200" b="1" i="0">
                    <a:effectLst>
                      <a:outerShdw blurRad="38100" dist="38100" dir="2700000" algn="tl">
                        <a:srgbClr val="C0C0C0"/>
                      </a:outerShdw>
                    </a:effectLst>
                    <a:latin typeface="Tahoma" pitchFamily="34" charset="0"/>
                  </a:rPr>
                  <a:t>Forming</a:t>
                </a:r>
              </a:p>
            </p:txBody>
          </p:sp>
        </p:grpSp>
        <p:grpSp>
          <p:nvGrpSpPr>
            <p:cNvPr id="364634" name="Group 25"/>
            <p:cNvGrpSpPr>
              <a:grpSpLocks/>
            </p:cNvGrpSpPr>
            <p:nvPr/>
          </p:nvGrpSpPr>
          <p:grpSpPr bwMode="auto">
            <a:xfrm>
              <a:off x="2872" y="850"/>
              <a:ext cx="2696" cy="1262"/>
              <a:chOff x="2872" y="850"/>
              <a:chExt cx="2696" cy="1262"/>
            </a:xfrm>
          </p:grpSpPr>
          <p:grpSp>
            <p:nvGrpSpPr>
              <p:cNvPr id="364635" name="Group 26"/>
              <p:cNvGrpSpPr>
                <a:grpSpLocks/>
              </p:cNvGrpSpPr>
              <p:nvPr/>
            </p:nvGrpSpPr>
            <p:grpSpPr bwMode="auto">
              <a:xfrm>
                <a:off x="3168" y="850"/>
                <a:ext cx="2224" cy="1262"/>
                <a:chOff x="3168" y="986"/>
                <a:chExt cx="2224" cy="1262"/>
              </a:xfrm>
            </p:grpSpPr>
            <p:grpSp>
              <p:nvGrpSpPr>
                <p:cNvPr id="364675" name="Group 27"/>
                <p:cNvGrpSpPr>
                  <a:grpSpLocks/>
                </p:cNvGrpSpPr>
                <p:nvPr/>
              </p:nvGrpSpPr>
              <p:grpSpPr bwMode="auto">
                <a:xfrm>
                  <a:off x="3168" y="986"/>
                  <a:ext cx="2224" cy="654"/>
                  <a:chOff x="3174" y="1244"/>
                  <a:chExt cx="2224" cy="654"/>
                </a:xfrm>
              </p:grpSpPr>
              <p:sp>
                <p:nvSpPr>
                  <p:cNvPr id="364686" name="Rectangle 28"/>
                  <p:cNvSpPr>
                    <a:spLocks noChangeArrowheads="1"/>
                  </p:cNvSpPr>
                  <p:nvPr/>
                </p:nvSpPr>
                <p:spPr bwMode="auto">
                  <a:xfrm>
                    <a:off x="3176" y="1244"/>
                    <a:ext cx="2220" cy="180"/>
                  </a:xfrm>
                  <a:prstGeom prst="rect">
                    <a:avLst/>
                  </a:prstGeom>
                  <a:solidFill>
                    <a:srgbClr val="666699"/>
                  </a:solidFill>
                  <a:ln w="9525">
                    <a:noFill/>
                    <a:miter lim="800000"/>
                    <a:headEnd/>
                    <a:tailEnd/>
                  </a:ln>
                </p:spPr>
                <p:txBody>
                  <a:bodyPr wrap="none" anchor="ctr"/>
                  <a:lstStyle/>
                  <a:p>
                    <a:endParaRPr lang="zh-CN" altLang="en-US"/>
                  </a:p>
                </p:txBody>
              </p:sp>
              <p:grpSp>
                <p:nvGrpSpPr>
                  <p:cNvPr id="364687" name="Group 29"/>
                  <p:cNvGrpSpPr>
                    <a:grpSpLocks/>
                  </p:cNvGrpSpPr>
                  <p:nvPr/>
                </p:nvGrpSpPr>
                <p:grpSpPr bwMode="auto">
                  <a:xfrm>
                    <a:off x="3174" y="1424"/>
                    <a:ext cx="188" cy="474"/>
                    <a:chOff x="3174" y="1520"/>
                    <a:chExt cx="176" cy="378"/>
                  </a:xfrm>
                </p:grpSpPr>
                <p:sp>
                  <p:nvSpPr>
                    <p:cNvPr id="364692" name="Rectangle 30"/>
                    <p:cNvSpPr>
                      <a:spLocks noChangeArrowheads="1"/>
                    </p:cNvSpPr>
                    <p:nvPr/>
                  </p:nvSpPr>
                  <p:spPr bwMode="auto">
                    <a:xfrm>
                      <a:off x="3176" y="1520"/>
                      <a:ext cx="104" cy="336"/>
                    </a:xfrm>
                    <a:prstGeom prst="rect">
                      <a:avLst/>
                    </a:prstGeom>
                    <a:solidFill>
                      <a:srgbClr val="666699"/>
                    </a:solidFill>
                    <a:ln w="9525">
                      <a:noFill/>
                      <a:miter lim="800000"/>
                      <a:headEnd/>
                      <a:tailEnd/>
                    </a:ln>
                  </p:spPr>
                  <p:txBody>
                    <a:bodyPr wrap="none" anchor="ctr"/>
                    <a:lstStyle/>
                    <a:p>
                      <a:endParaRPr lang="zh-CN" altLang="en-US"/>
                    </a:p>
                  </p:txBody>
                </p:sp>
                <p:sp>
                  <p:nvSpPr>
                    <p:cNvPr id="364693" name="AutoShape 31"/>
                    <p:cNvSpPr>
                      <a:spLocks noChangeArrowheads="1"/>
                    </p:cNvSpPr>
                    <p:nvPr/>
                  </p:nvSpPr>
                  <p:spPr bwMode="auto">
                    <a:xfrm flipV="1">
                      <a:off x="3280" y="1520"/>
                      <a:ext cx="70" cy="336"/>
                    </a:xfrm>
                    <a:prstGeom prst="rtTriangle">
                      <a:avLst/>
                    </a:prstGeom>
                    <a:solidFill>
                      <a:srgbClr val="666699"/>
                    </a:solidFill>
                    <a:ln w="9525">
                      <a:noFill/>
                      <a:miter lim="800000"/>
                      <a:headEnd/>
                      <a:tailEnd/>
                    </a:ln>
                  </p:spPr>
                  <p:txBody>
                    <a:bodyPr wrap="none" anchor="ctr"/>
                    <a:lstStyle/>
                    <a:p>
                      <a:endParaRPr lang="zh-CN" altLang="en-US"/>
                    </a:p>
                  </p:txBody>
                </p:sp>
                <p:sp>
                  <p:nvSpPr>
                    <p:cNvPr id="364694" name="AutoShape 32"/>
                    <p:cNvSpPr>
                      <a:spLocks noChangeArrowheads="1"/>
                    </p:cNvSpPr>
                    <p:nvPr/>
                  </p:nvSpPr>
                  <p:spPr bwMode="auto">
                    <a:xfrm flipV="1">
                      <a:off x="3174" y="1854"/>
                      <a:ext cx="110" cy="44"/>
                    </a:xfrm>
                    <a:prstGeom prst="rtTriangle">
                      <a:avLst/>
                    </a:prstGeom>
                    <a:solidFill>
                      <a:srgbClr val="666699"/>
                    </a:solidFill>
                    <a:ln w="9525">
                      <a:noFill/>
                      <a:miter lim="800000"/>
                      <a:headEnd/>
                      <a:tailEnd/>
                    </a:ln>
                  </p:spPr>
                  <p:txBody>
                    <a:bodyPr wrap="none" anchor="ctr"/>
                    <a:lstStyle/>
                    <a:p>
                      <a:endParaRPr lang="zh-CN" altLang="en-US"/>
                    </a:p>
                  </p:txBody>
                </p:sp>
              </p:grpSp>
              <p:grpSp>
                <p:nvGrpSpPr>
                  <p:cNvPr id="364688" name="Group 33"/>
                  <p:cNvGrpSpPr>
                    <a:grpSpLocks/>
                  </p:cNvGrpSpPr>
                  <p:nvPr/>
                </p:nvGrpSpPr>
                <p:grpSpPr bwMode="auto">
                  <a:xfrm flipH="1">
                    <a:off x="5210" y="1424"/>
                    <a:ext cx="188" cy="474"/>
                    <a:chOff x="3174" y="1520"/>
                    <a:chExt cx="176" cy="378"/>
                  </a:xfrm>
                </p:grpSpPr>
                <p:sp>
                  <p:nvSpPr>
                    <p:cNvPr id="364689" name="Rectangle 34"/>
                    <p:cNvSpPr>
                      <a:spLocks noChangeArrowheads="1"/>
                    </p:cNvSpPr>
                    <p:nvPr/>
                  </p:nvSpPr>
                  <p:spPr bwMode="auto">
                    <a:xfrm>
                      <a:off x="3176" y="1520"/>
                      <a:ext cx="104" cy="336"/>
                    </a:xfrm>
                    <a:prstGeom prst="rect">
                      <a:avLst/>
                    </a:prstGeom>
                    <a:solidFill>
                      <a:srgbClr val="666699"/>
                    </a:solidFill>
                    <a:ln w="9525">
                      <a:noFill/>
                      <a:miter lim="800000"/>
                      <a:headEnd/>
                      <a:tailEnd/>
                    </a:ln>
                  </p:spPr>
                  <p:txBody>
                    <a:bodyPr wrap="none" anchor="ctr"/>
                    <a:lstStyle/>
                    <a:p>
                      <a:endParaRPr lang="zh-CN" altLang="en-US"/>
                    </a:p>
                  </p:txBody>
                </p:sp>
                <p:sp>
                  <p:nvSpPr>
                    <p:cNvPr id="364690" name="AutoShape 35"/>
                    <p:cNvSpPr>
                      <a:spLocks noChangeArrowheads="1"/>
                    </p:cNvSpPr>
                    <p:nvPr/>
                  </p:nvSpPr>
                  <p:spPr bwMode="auto">
                    <a:xfrm flipV="1">
                      <a:off x="3280" y="1520"/>
                      <a:ext cx="70" cy="336"/>
                    </a:xfrm>
                    <a:prstGeom prst="rtTriangle">
                      <a:avLst/>
                    </a:prstGeom>
                    <a:solidFill>
                      <a:srgbClr val="666699"/>
                    </a:solidFill>
                    <a:ln w="9525">
                      <a:noFill/>
                      <a:miter lim="800000"/>
                      <a:headEnd/>
                      <a:tailEnd/>
                    </a:ln>
                  </p:spPr>
                  <p:txBody>
                    <a:bodyPr wrap="none" anchor="ctr"/>
                    <a:lstStyle/>
                    <a:p>
                      <a:endParaRPr lang="zh-CN" altLang="en-US"/>
                    </a:p>
                  </p:txBody>
                </p:sp>
                <p:sp>
                  <p:nvSpPr>
                    <p:cNvPr id="364691" name="AutoShape 36"/>
                    <p:cNvSpPr>
                      <a:spLocks noChangeArrowheads="1"/>
                    </p:cNvSpPr>
                    <p:nvPr/>
                  </p:nvSpPr>
                  <p:spPr bwMode="auto">
                    <a:xfrm flipV="1">
                      <a:off x="3174" y="1854"/>
                      <a:ext cx="110" cy="44"/>
                    </a:xfrm>
                    <a:prstGeom prst="rtTriangle">
                      <a:avLst/>
                    </a:prstGeom>
                    <a:solidFill>
                      <a:srgbClr val="666699"/>
                    </a:solidFill>
                    <a:ln w="9525">
                      <a:noFill/>
                      <a:miter lim="800000"/>
                      <a:headEnd/>
                      <a:tailEnd/>
                    </a:ln>
                  </p:spPr>
                  <p:txBody>
                    <a:bodyPr wrap="none" anchor="ctr"/>
                    <a:lstStyle/>
                    <a:p>
                      <a:endParaRPr lang="zh-CN" altLang="en-US"/>
                    </a:p>
                  </p:txBody>
                </p:sp>
              </p:grpSp>
            </p:grpSp>
            <p:grpSp>
              <p:nvGrpSpPr>
                <p:cNvPr id="364676" name="Group 37"/>
                <p:cNvGrpSpPr>
                  <a:grpSpLocks/>
                </p:cNvGrpSpPr>
                <p:nvPr/>
              </p:nvGrpSpPr>
              <p:grpSpPr bwMode="auto">
                <a:xfrm>
                  <a:off x="3206" y="1860"/>
                  <a:ext cx="2162" cy="388"/>
                  <a:chOff x="3206" y="1860"/>
                  <a:chExt cx="2162" cy="388"/>
                </a:xfrm>
              </p:grpSpPr>
              <p:sp>
                <p:nvSpPr>
                  <p:cNvPr id="364677" name="Rectangle 38"/>
                  <p:cNvSpPr>
                    <a:spLocks noChangeArrowheads="1"/>
                  </p:cNvSpPr>
                  <p:nvPr/>
                </p:nvSpPr>
                <p:spPr bwMode="auto">
                  <a:xfrm>
                    <a:off x="3214" y="2120"/>
                    <a:ext cx="2154" cy="128"/>
                  </a:xfrm>
                  <a:prstGeom prst="rect">
                    <a:avLst/>
                  </a:prstGeom>
                  <a:solidFill>
                    <a:srgbClr val="666699"/>
                  </a:solidFill>
                  <a:ln w="9525">
                    <a:noFill/>
                    <a:miter lim="800000"/>
                    <a:headEnd/>
                    <a:tailEnd/>
                  </a:ln>
                </p:spPr>
                <p:txBody>
                  <a:bodyPr wrap="none" anchor="ctr"/>
                  <a:lstStyle/>
                  <a:p>
                    <a:endParaRPr lang="zh-CN" altLang="en-US"/>
                  </a:p>
                </p:txBody>
              </p:sp>
              <p:grpSp>
                <p:nvGrpSpPr>
                  <p:cNvPr id="364678" name="Group 39"/>
                  <p:cNvGrpSpPr>
                    <a:grpSpLocks/>
                  </p:cNvGrpSpPr>
                  <p:nvPr/>
                </p:nvGrpSpPr>
                <p:grpSpPr bwMode="auto">
                  <a:xfrm>
                    <a:off x="3206" y="1860"/>
                    <a:ext cx="206" cy="262"/>
                    <a:chOff x="3212" y="1676"/>
                    <a:chExt cx="206" cy="262"/>
                  </a:xfrm>
                </p:grpSpPr>
                <p:sp>
                  <p:nvSpPr>
                    <p:cNvPr id="364683" name="Rectangle 40"/>
                    <p:cNvSpPr>
                      <a:spLocks noChangeArrowheads="1"/>
                    </p:cNvSpPr>
                    <p:nvPr/>
                  </p:nvSpPr>
                  <p:spPr bwMode="auto">
                    <a:xfrm>
                      <a:off x="3358" y="1691"/>
                      <a:ext cx="60" cy="245"/>
                    </a:xfrm>
                    <a:prstGeom prst="rect">
                      <a:avLst/>
                    </a:prstGeom>
                    <a:solidFill>
                      <a:srgbClr val="666699"/>
                    </a:solidFill>
                    <a:ln w="9525">
                      <a:noFill/>
                      <a:miter lim="800000"/>
                      <a:headEnd/>
                      <a:tailEnd/>
                    </a:ln>
                  </p:spPr>
                  <p:txBody>
                    <a:bodyPr wrap="none" anchor="ctr"/>
                    <a:lstStyle/>
                    <a:p>
                      <a:endParaRPr lang="zh-CN" altLang="en-US"/>
                    </a:p>
                  </p:txBody>
                </p:sp>
                <p:sp>
                  <p:nvSpPr>
                    <p:cNvPr id="364684" name="AutoShape 41"/>
                    <p:cNvSpPr>
                      <a:spLocks noChangeArrowheads="1"/>
                    </p:cNvSpPr>
                    <p:nvPr/>
                  </p:nvSpPr>
                  <p:spPr bwMode="auto">
                    <a:xfrm flipH="1">
                      <a:off x="3316" y="1676"/>
                      <a:ext cx="48" cy="236"/>
                    </a:xfrm>
                    <a:prstGeom prst="rtTriangle">
                      <a:avLst/>
                    </a:prstGeom>
                    <a:solidFill>
                      <a:srgbClr val="666699"/>
                    </a:solidFill>
                    <a:ln w="9525">
                      <a:noFill/>
                      <a:miter lim="800000"/>
                      <a:headEnd/>
                      <a:tailEnd/>
                    </a:ln>
                  </p:spPr>
                  <p:txBody>
                    <a:bodyPr wrap="none" anchor="ctr"/>
                    <a:lstStyle/>
                    <a:p>
                      <a:endParaRPr lang="zh-CN" altLang="en-US"/>
                    </a:p>
                  </p:txBody>
                </p:sp>
                <p:sp>
                  <p:nvSpPr>
                    <p:cNvPr id="364685" name="AutoShape 42"/>
                    <p:cNvSpPr>
                      <a:spLocks noChangeArrowheads="1"/>
                    </p:cNvSpPr>
                    <p:nvPr/>
                  </p:nvSpPr>
                  <p:spPr bwMode="auto">
                    <a:xfrm flipH="1">
                      <a:off x="3212" y="1864"/>
                      <a:ext cx="148" cy="74"/>
                    </a:xfrm>
                    <a:prstGeom prst="rtTriangle">
                      <a:avLst/>
                    </a:prstGeom>
                    <a:solidFill>
                      <a:srgbClr val="666699"/>
                    </a:solidFill>
                    <a:ln w="9525">
                      <a:noFill/>
                      <a:miter lim="800000"/>
                      <a:headEnd/>
                      <a:tailEnd/>
                    </a:ln>
                  </p:spPr>
                  <p:txBody>
                    <a:bodyPr wrap="none" anchor="ctr"/>
                    <a:lstStyle/>
                    <a:p>
                      <a:endParaRPr lang="zh-CN" altLang="en-US"/>
                    </a:p>
                  </p:txBody>
                </p:sp>
              </p:grpSp>
              <p:grpSp>
                <p:nvGrpSpPr>
                  <p:cNvPr id="364679" name="Group 43"/>
                  <p:cNvGrpSpPr>
                    <a:grpSpLocks/>
                  </p:cNvGrpSpPr>
                  <p:nvPr/>
                </p:nvGrpSpPr>
                <p:grpSpPr bwMode="auto">
                  <a:xfrm>
                    <a:off x="5162" y="1868"/>
                    <a:ext cx="206" cy="254"/>
                    <a:chOff x="5156" y="1684"/>
                    <a:chExt cx="206" cy="254"/>
                  </a:xfrm>
                </p:grpSpPr>
                <p:sp>
                  <p:nvSpPr>
                    <p:cNvPr id="364680" name="Rectangle 44"/>
                    <p:cNvSpPr>
                      <a:spLocks noChangeArrowheads="1"/>
                    </p:cNvSpPr>
                    <p:nvPr/>
                  </p:nvSpPr>
                  <p:spPr bwMode="auto">
                    <a:xfrm flipH="1">
                      <a:off x="5156" y="1691"/>
                      <a:ext cx="60" cy="245"/>
                    </a:xfrm>
                    <a:prstGeom prst="rect">
                      <a:avLst/>
                    </a:prstGeom>
                    <a:solidFill>
                      <a:srgbClr val="666699"/>
                    </a:solidFill>
                    <a:ln w="9525">
                      <a:noFill/>
                      <a:miter lim="800000"/>
                      <a:headEnd/>
                      <a:tailEnd/>
                    </a:ln>
                  </p:spPr>
                  <p:txBody>
                    <a:bodyPr wrap="none" anchor="ctr"/>
                    <a:lstStyle/>
                    <a:p>
                      <a:endParaRPr lang="zh-CN" altLang="en-US"/>
                    </a:p>
                  </p:txBody>
                </p:sp>
                <p:sp>
                  <p:nvSpPr>
                    <p:cNvPr id="364681" name="AutoShape 45"/>
                    <p:cNvSpPr>
                      <a:spLocks noChangeArrowheads="1"/>
                    </p:cNvSpPr>
                    <p:nvPr/>
                  </p:nvSpPr>
                  <p:spPr bwMode="auto">
                    <a:xfrm>
                      <a:off x="5210" y="1684"/>
                      <a:ext cx="48" cy="236"/>
                    </a:xfrm>
                    <a:prstGeom prst="rtTriangle">
                      <a:avLst/>
                    </a:prstGeom>
                    <a:solidFill>
                      <a:srgbClr val="666699"/>
                    </a:solidFill>
                    <a:ln w="9525">
                      <a:noFill/>
                      <a:miter lim="800000"/>
                      <a:headEnd/>
                      <a:tailEnd/>
                    </a:ln>
                  </p:spPr>
                  <p:txBody>
                    <a:bodyPr wrap="none" anchor="ctr"/>
                    <a:lstStyle/>
                    <a:p>
                      <a:endParaRPr lang="zh-CN" altLang="en-US"/>
                    </a:p>
                  </p:txBody>
                </p:sp>
                <p:sp>
                  <p:nvSpPr>
                    <p:cNvPr id="364682" name="AutoShape 46"/>
                    <p:cNvSpPr>
                      <a:spLocks noChangeArrowheads="1"/>
                    </p:cNvSpPr>
                    <p:nvPr/>
                  </p:nvSpPr>
                  <p:spPr bwMode="auto">
                    <a:xfrm>
                      <a:off x="5214" y="1864"/>
                      <a:ext cx="148" cy="74"/>
                    </a:xfrm>
                    <a:prstGeom prst="rtTriangle">
                      <a:avLst/>
                    </a:prstGeom>
                    <a:solidFill>
                      <a:srgbClr val="666699"/>
                    </a:solidFill>
                    <a:ln w="9525">
                      <a:noFill/>
                      <a:miter lim="800000"/>
                      <a:headEnd/>
                      <a:tailEnd/>
                    </a:ln>
                  </p:spPr>
                  <p:txBody>
                    <a:bodyPr wrap="none" anchor="ctr"/>
                    <a:lstStyle/>
                    <a:p>
                      <a:endParaRPr lang="zh-CN" altLang="en-US"/>
                    </a:p>
                  </p:txBody>
                </p:sp>
              </p:grpSp>
            </p:grpSp>
          </p:grpSp>
          <p:grpSp>
            <p:nvGrpSpPr>
              <p:cNvPr id="364636" name="Group 47"/>
              <p:cNvGrpSpPr>
                <a:grpSpLocks/>
              </p:cNvGrpSpPr>
              <p:nvPr/>
            </p:nvGrpSpPr>
            <p:grpSpPr bwMode="auto">
              <a:xfrm>
                <a:off x="3032" y="1496"/>
                <a:ext cx="2512" cy="282"/>
                <a:chOff x="3032" y="1496"/>
                <a:chExt cx="2512" cy="282"/>
              </a:xfrm>
            </p:grpSpPr>
            <p:grpSp>
              <p:nvGrpSpPr>
                <p:cNvPr id="364666" name="Group 48"/>
                <p:cNvGrpSpPr>
                  <a:grpSpLocks/>
                </p:cNvGrpSpPr>
                <p:nvPr/>
              </p:nvGrpSpPr>
              <p:grpSpPr bwMode="auto">
                <a:xfrm>
                  <a:off x="3210" y="1532"/>
                  <a:ext cx="2154" cy="246"/>
                  <a:chOff x="3210" y="1668"/>
                  <a:chExt cx="2154" cy="246"/>
                </a:xfrm>
              </p:grpSpPr>
              <p:grpSp>
                <p:nvGrpSpPr>
                  <p:cNvPr id="364669" name="Group 49"/>
                  <p:cNvGrpSpPr>
                    <a:grpSpLocks/>
                  </p:cNvGrpSpPr>
                  <p:nvPr/>
                </p:nvGrpSpPr>
                <p:grpSpPr bwMode="auto">
                  <a:xfrm>
                    <a:off x="3210" y="1668"/>
                    <a:ext cx="132" cy="240"/>
                    <a:chOff x="3210" y="1668"/>
                    <a:chExt cx="132" cy="240"/>
                  </a:xfrm>
                </p:grpSpPr>
                <p:sp>
                  <p:nvSpPr>
                    <p:cNvPr id="364673" name="Line 50"/>
                    <p:cNvSpPr>
                      <a:spLocks noChangeShapeType="1"/>
                    </p:cNvSpPr>
                    <p:nvPr/>
                  </p:nvSpPr>
                  <p:spPr bwMode="auto">
                    <a:xfrm flipH="1">
                      <a:off x="3306" y="1668"/>
                      <a:ext cx="36" cy="204"/>
                    </a:xfrm>
                    <a:prstGeom prst="line">
                      <a:avLst/>
                    </a:prstGeom>
                    <a:noFill/>
                    <a:ln w="76200">
                      <a:solidFill>
                        <a:srgbClr val="969696"/>
                      </a:solidFill>
                      <a:round/>
                      <a:headEnd/>
                      <a:tailEnd/>
                    </a:ln>
                  </p:spPr>
                  <p:txBody>
                    <a:bodyPr/>
                    <a:lstStyle/>
                    <a:p>
                      <a:endParaRPr lang="zh-CN" altLang="en-US"/>
                    </a:p>
                  </p:txBody>
                </p:sp>
                <p:sp>
                  <p:nvSpPr>
                    <p:cNvPr id="364674" name="Line 51"/>
                    <p:cNvSpPr>
                      <a:spLocks noChangeShapeType="1"/>
                    </p:cNvSpPr>
                    <p:nvPr/>
                  </p:nvSpPr>
                  <p:spPr bwMode="auto">
                    <a:xfrm flipH="1">
                      <a:off x="3210" y="1866"/>
                      <a:ext cx="96" cy="42"/>
                    </a:xfrm>
                    <a:prstGeom prst="line">
                      <a:avLst/>
                    </a:prstGeom>
                    <a:noFill/>
                    <a:ln w="76200">
                      <a:solidFill>
                        <a:srgbClr val="969696"/>
                      </a:solidFill>
                      <a:round/>
                      <a:headEnd/>
                      <a:tailEnd/>
                    </a:ln>
                  </p:spPr>
                  <p:txBody>
                    <a:bodyPr/>
                    <a:lstStyle/>
                    <a:p>
                      <a:endParaRPr lang="zh-CN" altLang="en-US"/>
                    </a:p>
                  </p:txBody>
                </p:sp>
              </p:grpSp>
              <p:grpSp>
                <p:nvGrpSpPr>
                  <p:cNvPr id="364670" name="Group 52"/>
                  <p:cNvGrpSpPr>
                    <a:grpSpLocks/>
                  </p:cNvGrpSpPr>
                  <p:nvPr/>
                </p:nvGrpSpPr>
                <p:grpSpPr bwMode="auto">
                  <a:xfrm flipH="1">
                    <a:off x="5232" y="1674"/>
                    <a:ext cx="132" cy="240"/>
                    <a:chOff x="3210" y="1668"/>
                    <a:chExt cx="132" cy="240"/>
                  </a:xfrm>
                </p:grpSpPr>
                <p:sp>
                  <p:nvSpPr>
                    <p:cNvPr id="364671" name="Line 53"/>
                    <p:cNvSpPr>
                      <a:spLocks noChangeShapeType="1"/>
                    </p:cNvSpPr>
                    <p:nvPr/>
                  </p:nvSpPr>
                  <p:spPr bwMode="auto">
                    <a:xfrm flipH="1">
                      <a:off x="3306" y="1668"/>
                      <a:ext cx="36" cy="204"/>
                    </a:xfrm>
                    <a:prstGeom prst="line">
                      <a:avLst/>
                    </a:prstGeom>
                    <a:noFill/>
                    <a:ln w="76200">
                      <a:solidFill>
                        <a:srgbClr val="969696"/>
                      </a:solidFill>
                      <a:round/>
                      <a:headEnd/>
                      <a:tailEnd/>
                    </a:ln>
                  </p:spPr>
                  <p:txBody>
                    <a:bodyPr/>
                    <a:lstStyle/>
                    <a:p>
                      <a:endParaRPr lang="zh-CN" altLang="en-US"/>
                    </a:p>
                  </p:txBody>
                </p:sp>
                <p:sp>
                  <p:nvSpPr>
                    <p:cNvPr id="364672" name="Line 54"/>
                    <p:cNvSpPr>
                      <a:spLocks noChangeShapeType="1"/>
                    </p:cNvSpPr>
                    <p:nvPr/>
                  </p:nvSpPr>
                  <p:spPr bwMode="auto">
                    <a:xfrm flipH="1">
                      <a:off x="3210" y="1866"/>
                      <a:ext cx="96" cy="42"/>
                    </a:xfrm>
                    <a:prstGeom prst="line">
                      <a:avLst/>
                    </a:prstGeom>
                    <a:noFill/>
                    <a:ln w="76200">
                      <a:solidFill>
                        <a:srgbClr val="969696"/>
                      </a:solidFill>
                      <a:round/>
                      <a:headEnd/>
                      <a:tailEnd/>
                    </a:ln>
                  </p:spPr>
                  <p:txBody>
                    <a:bodyPr/>
                    <a:lstStyle/>
                    <a:p>
                      <a:endParaRPr lang="zh-CN" altLang="en-US"/>
                    </a:p>
                  </p:txBody>
                </p:sp>
              </p:grpSp>
            </p:grpSp>
            <p:sp>
              <p:nvSpPr>
                <p:cNvPr id="364667" name="Rectangle 55"/>
                <p:cNvSpPr>
                  <a:spLocks noChangeArrowheads="1"/>
                </p:cNvSpPr>
                <p:nvPr/>
              </p:nvSpPr>
              <p:spPr bwMode="auto">
                <a:xfrm>
                  <a:off x="3032" y="1496"/>
                  <a:ext cx="284" cy="66"/>
                </a:xfrm>
                <a:prstGeom prst="rect">
                  <a:avLst/>
                </a:prstGeom>
                <a:solidFill>
                  <a:schemeClr val="bg1"/>
                </a:solidFill>
                <a:ln w="9525">
                  <a:noFill/>
                  <a:miter lim="800000"/>
                  <a:headEnd/>
                  <a:tailEnd/>
                </a:ln>
              </p:spPr>
              <p:txBody>
                <a:bodyPr wrap="none" anchor="ctr"/>
                <a:lstStyle/>
                <a:p>
                  <a:endParaRPr lang="zh-CN" altLang="en-US"/>
                </a:p>
              </p:txBody>
            </p:sp>
            <p:sp>
              <p:nvSpPr>
                <p:cNvPr id="364668" name="Rectangle 56"/>
                <p:cNvSpPr>
                  <a:spLocks noChangeArrowheads="1"/>
                </p:cNvSpPr>
                <p:nvPr/>
              </p:nvSpPr>
              <p:spPr bwMode="auto">
                <a:xfrm>
                  <a:off x="5260" y="1496"/>
                  <a:ext cx="284" cy="66"/>
                </a:xfrm>
                <a:prstGeom prst="rect">
                  <a:avLst/>
                </a:prstGeom>
                <a:solidFill>
                  <a:schemeClr val="bg1"/>
                </a:solidFill>
                <a:ln w="9525">
                  <a:noFill/>
                  <a:miter lim="800000"/>
                  <a:headEnd/>
                  <a:tailEnd/>
                </a:ln>
              </p:spPr>
              <p:txBody>
                <a:bodyPr wrap="none" anchor="ctr"/>
                <a:lstStyle/>
                <a:p>
                  <a:endParaRPr lang="zh-CN" altLang="en-US"/>
                </a:p>
              </p:txBody>
            </p:sp>
          </p:grpSp>
          <p:grpSp>
            <p:nvGrpSpPr>
              <p:cNvPr id="364637" name="Group 57"/>
              <p:cNvGrpSpPr>
                <a:grpSpLocks/>
              </p:cNvGrpSpPr>
              <p:nvPr/>
            </p:nvGrpSpPr>
            <p:grpSpPr bwMode="auto">
              <a:xfrm>
                <a:off x="2872" y="1114"/>
                <a:ext cx="2696" cy="814"/>
                <a:chOff x="2872" y="1114"/>
                <a:chExt cx="2696" cy="814"/>
              </a:xfrm>
            </p:grpSpPr>
            <p:grpSp>
              <p:nvGrpSpPr>
                <p:cNvPr id="364638" name="Group 58"/>
                <p:cNvGrpSpPr>
                  <a:grpSpLocks/>
                </p:cNvGrpSpPr>
                <p:nvPr/>
              </p:nvGrpSpPr>
              <p:grpSpPr bwMode="auto">
                <a:xfrm>
                  <a:off x="3174" y="1114"/>
                  <a:ext cx="2222" cy="814"/>
                  <a:chOff x="3174" y="1250"/>
                  <a:chExt cx="2222" cy="814"/>
                </a:xfrm>
              </p:grpSpPr>
              <p:grpSp>
                <p:nvGrpSpPr>
                  <p:cNvPr id="364641" name="Group 59"/>
                  <p:cNvGrpSpPr>
                    <a:grpSpLocks/>
                  </p:cNvGrpSpPr>
                  <p:nvPr/>
                </p:nvGrpSpPr>
                <p:grpSpPr bwMode="auto">
                  <a:xfrm>
                    <a:off x="3204" y="1672"/>
                    <a:ext cx="2168" cy="248"/>
                    <a:chOff x="3204" y="1672"/>
                    <a:chExt cx="2168" cy="248"/>
                  </a:xfrm>
                </p:grpSpPr>
                <p:sp>
                  <p:nvSpPr>
                    <p:cNvPr id="364662" name="Line 60"/>
                    <p:cNvSpPr>
                      <a:spLocks noChangeShapeType="1"/>
                    </p:cNvSpPr>
                    <p:nvPr/>
                  </p:nvSpPr>
                  <p:spPr bwMode="auto">
                    <a:xfrm flipH="1">
                      <a:off x="3304" y="1672"/>
                      <a:ext cx="36" cy="200"/>
                    </a:xfrm>
                    <a:prstGeom prst="line">
                      <a:avLst/>
                    </a:prstGeom>
                    <a:noFill/>
                    <a:ln w="76200">
                      <a:solidFill>
                        <a:srgbClr val="969696"/>
                      </a:solidFill>
                      <a:round/>
                      <a:headEnd/>
                      <a:tailEnd/>
                    </a:ln>
                  </p:spPr>
                  <p:txBody>
                    <a:bodyPr/>
                    <a:lstStyle/>
                    <a:p>
                      <a:endParaRPr lang="zh-CN" altLang="en-US"/>
                    </a:p>
                  </p:txBody>
                </p:sp>
                <p:sp>
                  <p:nvSpPr>
                    <p:cNvPr id="364663" name="Line 61"/>
                    <p:cNvSpPr>
                      <a:spLocks noChangeShapeType="1"/>
                    </p:cNvSpPr>
                    <p:nvPr/>
                  </p:nvSpPr>
                  <p:spPr bwMode="auto">
                    <a:xfrm flipH="1">
                      <a:off x="3204" y="1860"/>
                      <a:ext cx="116" cy="56"/>
                    </a:xfrm>
                    <a:prstGeom prst="line">
                      <a:avLst/>
                    </a:prstGeom>
                    <a:noFill/>
                    <a:ln w="76200">
                      <a:solidFill>
                        <a:srgbClr val="969696"/>
                      </a:solidFill>
                      <a:round/>
                      <a:headEnd/>
                      <a:tailEnd/>
                    </a:ln>
                  </p:spPr>
                  <p:txBody>
                    <a:bodyPr/>
                    <a:lstStyle/>
                    <a:p>
                      <a:endParaRPr lang="zh-CN" altLang="en-US"/>
                    </a:p>
                  </p:txBody>
                </p:sp>
                <p:sp>
                  <p:nvSpPr>
                    <p:cNvPr id="364664" name="Line 62"/>
                    <p:cNvSpPr>
                      <a:spLocks noChangeShapeType="1"/>
                    </p:cNvSpPr>
                    <p:nvPr/>
                  </p:nvSpPr>
                  <p:spPr bwMode="auto">
                    <a:xfrm>
                      <a:off x="5232" y="1680"/>
                      <a:ext cx="40" cy="200"/>
                    </a:xfrm>
                    <a:prstGeom prst="line">
                      <a:avLst/>
                    </a:prstGeom>
                    <a:noFill/>
                    <a:ln w="76200">
                      <a:solidFill>
                        <a:srgbClr val="969696"/>
                      </a:solidFill>
                      <a:round/>
                      <a:headEnd/>
                      <a:tailEnd/>
                    </a:ln>
                  </p:spPr>
                  <p:txBody>
                    <a:bodyPr/>
                    <a:lstStyle/>
                    <a:p>
                      <a:endParaRPr lang="zh-CN" altLang="en-US"/>
                    </a:p>
                  </p:txBody>
                </p:sp>
                <p:sp>
                  <p:nvSpPr>
                    <p:cNvPr id="364665" name="Line 63"/>
                    <p:cNvSpPr>
                      <a:spLocks noChangeShapeType="1"/>
                    </p:cNvSpPr>
                    <p:nvPr/>
                  </p:nvSpPr>
                  <p:spPr bwMode="auto">
                    <a:xfrm>
                      <a:off x="5272" y="1868"/>
                      <a:ext cx="100" cy="52"/>
                    </a:xfrm>
                    <a:prstGeom prst="line">
                      <a:avLst/>
                    </a:prstGeom>
                    <a:noFill/>
                    <a:ln w="76200">
                      <a:solidFill>
                        <a:srgbClr val="969696"/>
                      </a:solidFill>
                      <a:round/>
                      <a:headEnd/>
                      <a:tailEnd/>
                    </a:ln>
                  </p:spPr>
                  <p:txBody>
                    <a:bodyPr/>
                    <a:lstStyle/>
                    <a:p>
                      <a:endParaRPr lang="zh-CN" altLang="en-US"/>
                    </a:p>
                  </p:txBody>
                </p:sp>
              </p:grpSp>
              <p:grpSp>
                <p:nvGrpSpPr>
                  <p:cNvPr id="364642" name="Group 64"/>
                  <p:cNvGrpSpPr>
                    <a:grpSpLocks/>
                  </p:cNvGrpSpPr>
                  <p:nvPr/>
                </p:nvGrpSpPr>
                <p:grpSpPr bwMode="auto">
                  <a:xfrm>
                    <a:off x="3174" y="1250"/>
                    <a:ext cx="2222" cy="654"/>
                    <a:chOff x="3174" y="1250"/>
                    <a:chExt cx="2222" cy="654"/>
                  </a:xfrm>
                </p:grpSpPr>
                <p:sp>
                  <p:nvSpPr>
                    <p:cNvPr id="364653" name="Rectangle 65"/>
                    <p:cNvSpPr>
                      <a:spLocks noChangeArrowheads="1"/>
                    </p:cNvSpPr>
                    <p:nvPr/>
                  </p:nvSpPr>
                  <p:spPr bwMode="auto">
                    <a:xfrm>
                      <a:off x="3176" y="1250"/>
                      <a:ext cx="2220" cy="180"/>
                    </a:xfrm>
                    <a:prstGeom prst="rect">
                      <a:avLst/>
                    </a:prstGeom>
                    <a:solidFill>
                      <a:srgbClr val="666699"/>
                    </a:solidFill>
                    <a:ln w="9525">
                      <a:noFill/>
                      <a:miter lim="800000"/>
                      <a:headEnd/>
                      <a:tailEnd/>
                    </a:ln>
                  </p:spPr>
                  <p:txBody>
                    <a:bodyPr wrap="none" anchor="ctr"/>
                    <a:lstStyle/>
                    <a:p>
                      <a:endParaRPr lang="zh-CN" altLang="en-US"/>
                    </a:p>
                  </p:txBody>
                </p:sp>
                <p:grpSp>
                  <p:nvGrpSpPr>
                    <p:cNvPr id="364654" name="Group 66"/>
                    <p:cNvGrpSpPr>
                      <a:grpSpLocks/>
                    </p:cNvGrpSpPr>
                    <p:nvPr/>
                  </p:nvGrpSpPr>
                  <p:grpSpPr bwMode="auto">
                    <a:xfrm>
                      <a:off x="3174" y="1430"/>
                      <a:ext cx="188" cy="474"/>
                      <a:chOff x="3174" y="1520"/>
                      <a:chExt cx="176" cy="378"/>
                    </a:xfrm>
                  </p:grpSpPr>
                  <p:sp>
                    <p:nvSpPr>
                      <p:cNvPr id="364659" name="Rectangle 67"/>
                      <p:cNvSpPr>
                        <a:spLocks noChangeArrowheads="1"/>
                      </p:cNvSpPr>
                      <p:nvPr/>
                    </p:nvSpPr>
                    <p:spPr bwMode="auto">
                      <a:xfrm>
                        <a:off x="3176" y="1520"/>
                        <a:ext cx="104" cy="336"/>
                      </a:xfrm>
                      <a:prstGeom prst="rect">
                        <a:avLst/>
                      </a:prstGeom>
                      <a:solidFill>
                        <a:srgbClr val="666699"/>
                      </a:solidFill>
                      <a:ln w="9525">
                        <a:noFill/>
                        <a:miter lim="800000"/>
                        <a:headEnd/>
                        <a:tailEnd/>
                      </a:ln>
                    </p:spPr>
                    <p:txBody>
                      <a:bodyPr wrap="none" anchor="ctr"/>
                      <a:lstStyle/>
                      <a:p>
                        <a:endParaRPr lang="zh-CN" altLang="en-US"/>
                      </a:p>
                    </p:txBody>
                  </p:sp>
                  <p:sp>
                    <p:nvSpPr>
                      <p:cNvPr id="364660" name="AutoShape 68"/>
                      <p:cNvSpPr>
                        <a:spLocks noChangeArrowheads="1"/>
                      </p:cNvSpPr>
                      <p:nvPr/>
                    </p:nvSpPr>
                    <p:spPr bwMode="auto">
                      <a:xfrm flipV="1">
                        <a:off x="3280" y="1520"/>
                        <a:ext cx="70" cy="336"/>
                      </a:xfrm>
                      <a:prstGeom prst="rtTriangle">
                        <a:avLst/>
                      </a:prstGeom>
                      <a:solidFill>
                        <a:srgbClr val="666699"/>
                      </a:solidFill>
                      <a:ln w="9525">
                        <a:noFill/>
                        <a:miter lim="800000"/>
                        <a:headEnd/>
                        <a:tailEnd/>
                      </a:ln>
                    </p:spPr>
                    <p:txBody>
                      <a:bodyPr wrap="none" anchor="ctr"/>
                      <a:lstStyle/>
                      <a:p>
                        <a:endParaRPr lang="zh-CN" altLang="en-US"/>
                      </a:p>
                    </p:txBody>
                  </p:sp>
                  <p:sp>
                    <p:nvSpPr>
                      <p:cNvPr id="364661" name="AutoShape 69"/>
                      <p:cNvSpPr>
                        <a:spLocks noChangeArrowheads="1"/>
                      </p:cNvSpPr>
                      <p:nvPr/>
                    </p:nvSpPr>
                    <p:spPr bwMode="auto">
                      <a:xfrm flipV="1">
                        <a:off x="3174" y="1854"/>
                        <a:ext cx="110" cy="44"/>
                      </a:xfrm>
                      <a:prstGeom prst="rtTriangle">
                        <a:avLst/>
                      </a:prstGeom>
                      <a:solidFill>
                        <a:srgbClr val="666699"/>
                      </a:solidFill>
                      <a:ln w="9525">
                        <a:noFill/>
                        <a:miter lim="800000"/>
                        <a:headEnd/>
                        <a:tailEnd/>
                      </a:ln>
                    </p:spPr>
                    <p:txBody>
                      <a:bodyPr wrap="none" anchor="ctr"/>
                      <a:lstStyle/>
                      <a:p>
                        <a:endParaRPr lang="zh-CN" altLang="en-US"/>
                      </a:p>
                    </p:txBody>
                  </p:sp>
                </p:grpSp>
                <p:grpSp>
                  <p:nvGrpSpPr>
                    <p:cNvPr id="364655" name="Group 70"/>
                    <p:cNvGrpSpPr>
                      <a:grpSpLocks/>
                    </p:cNvGrpSpPr>
                    <p:nvPr/>
                  </p:nvGrpSpPr>
                  <p:grpSpPr bwMode="auto">
                    <a:xfrm>
                      <a:off x="5210" y="1430"/>
                      <a:ext cx="186" cy="474"/>
                      <a:chOff x="5210" y="1430"/>
                      <a:chExt cx="186" cy="474"/>
                    </a:xfrm>
                  </p:grpSpPr>
                  <p:sp>
                    <p:nvSpPr>
                      <p:cNvPr id="364656" name="Rectangle 71"/>
                      <p:cNvSpPr>
                        <a:spLocks noChangeArrowheads="1"/>
                      </p:cNvSpPr>
                      <p:nvPr/>
                    </p:nvSpPr>
                    <p:spPr bwMode="auto">
                      <a:xfrm flipH="1">
                        <a:off x="5285" y="1430"/>
                        <a:ext cx="111" cy="421"/>
                      </a:xfrm>
                      <a:prstGeom prst="rect">
                        <a:avLst/>
                      </a:prstGeom>
                      <a:solidFill>
                        <a:srgbClr val="666699"/>
                      </a:solidFill>
                      <a:ln w="9525">
                        <a:noFill/>
                        <a:miter lim="800000"/>
                        <a:headEnd/>
                        <a:tailEnd/>
                      </a:ln>
                    </p:spPr>
                    <p:txBody>
                      <a:bodyPr wrap="none" anchor="ctr"/>
                      <a:lstStyle/>
                      <a:p>
                        <a:endParaRPr lang="zh-CN" altLang="en-US"/>
                      </a:p>
                    </p:txBody>
                  </p:sp>
                  <p:sp>
                    <p:nvSpPr>
                      <p:cNvPr id="364657" name="AutoShape 72"/>
                      <p:cNvSpPr>
                        <a:spLocks noChangeArrowheads="1"/>
                      </p:cNvSpPr>
                      <p:nvPr/>
                    </p:nvSpPr>
                    <p:spPr bwMode="auto">
                      <a:xfrm flipH="1" flipV="1">
                        <a:off x="5210" y="1430"/>
                        <a:ext cx="75" cy="421"/>
                      </a:xfrm>
                      <a:prstGeom prst="rtTriangle">
                        <a:avLst/>
                      </a:prstGeom>
                      <a:solidFill>
                        <a:srgbClr val="666699"/>
                      </a:solidFill>
                      <a:ln w="9525">
                        <a:noFill/>
                        <a:miter lim="800000"/>
                        <a:headEnd/>
                        <a:tailEnd/>
                      </a:ln>
                    </p:spPr>
                    <p:txBody>
                      <a:bodyPr wrap="none" anchor="ctr"/>
                      <a:lstStyle/>
                      <a:p>
                        <a:endParaRPr lang="zh-CN" altLang="en-US"/>
                      </a:p>
                    </p:txBody>
                  </p:sp>
                  <p:sp>
                    <p:nvSpPr>
                      <p:cNvPr id="364658" name="AutoShape 73"/>
                      <p:cNvSpPr>
                        <a:spLocks noChangeArrowheads="1"/>
                      </p:cNvSpPr>
                      <p:nvPr/>
                    </p:nvSpPr>
                    <p:spPr bwMode="auto">
                      <a:xfrm flipH="1" flipV="1">
                        <a:off x="5287" y="1849"/>
                        <a:ext cx="105" cy="55"/>
                      </a:xfrm>
                      <a:prstGeom prst="rtTriangle">
                        <a:avLst/>
                      </a:prstGeom>
                      <a:solidFill>
                        <a:srgbClr val="666699"/>
                      </a:solidFill>
                      <a:ln w="9525">
                        <a:noFill/>
                        <a:miter lim="800000"/>
                        <a:headEnd/>
                        <a:tailEnd/>
                      </a:ln>
                    </p:spPr>
                    <p:txBody>
                      <a:bodyPr wrap="none" anchor="ctr"/>
                      <a:lstStyle/>
                      <a:p>
                        <a:endParaRPr lang="zh-CN" altLang="en-US"/>
                      </a:p>
                    </p:txBody>
                  </p:sp>
                </p:grpSp>
              </p:grpSp>
              <p:grpSp>
                <p:nvGrpSpPr>
                  <p:cNvPr id="364643" name="Group 74"/>
                  <p:cNvGrpSpPr>
                    <a:grpSpLocks/>
                  </p:cNvGrpSpPr>
                  <p:nvPr/>
                </p:nvGrpSpPr>
                <p:grpSpPr bwMode="auto">
                  <a:xfrm>
                    <a:off x="3212" y="1676"/>
                    <a:ext cx="2156" cy="388"/>
                    <a:chOff x="3212" y="1676"/>
                    <a:chExt cx="2156" cy="388"/>
                  </a:xfrm>
                </p:grpSpPr>
                <p:sp>
                  <p:nvSpPr>
                    <p:cNvPr id="364644" name="Rectangle 75"/>
                    <p:cNvSpPr>
                      <a:spLocks noChangeArrowheads="1"/>
                    </p:cNvSpPr>
                    <p:nvPr/>
                  </p:nvSpPr>
                  <p:spPr bwMode="auto">
                    <a:xfrm>
                      <a:off x="3214" y="1936"/>
                      <a:ext cx="2154" cy="128"/>
                    </a:xfrm>
                    <a:prstGeom prst="rect">
                      <a:avLst/>
                    </a:prstGeom>
                    <a:solidFill>
                      <a:srgbClr val="666699"/>
                    </a:solidFill>
                    <a:ln w="9525">
                      <a:noFill/>
                      <a:miter lim="800000"/>
                      <a:headEnd/>
                      <a:tailEnd/>
                    </a:ln>
                  </p:spPr>
                  <p:txBody>
                    <a:bodyPr wrap="none" anchor="ctr"/>
                    <a:lstStyle/>
                    <a:p>
                      <a:endParaRPr lang="zh-CN" altLang="en-US"/>
                    </a:p>
                  </p:txBody>
                </p:sp>
                <p:grpSp>
                  <p:nvGrpSpPr>
                    <p:cNvPr id="364645" name="Group 76"/>
                    <p:cNvGrpSpPr>
                      <a:grpSpLocks/>
                    </p:cNvGrpSpPr>
                    <p:nvPr/>
                  </p:nvGrpSpPr>
                  <p:grpSpPr bwMode="auto">
                    <a:xfrm>
                      <a:off x="3212" y="1676"/>
                      <a:ext cx="206" cy="262"/>
                      <a:chOff x="3212" y="1676"/>
                      <a:chExt cx="206" cy="262"/>
                    </a:xfrm>
                  </p:grpSpPr>
                  <p:sp>
                    <p:nvSpPr>
                      <p:cNvPr id="364650" name="Rectangle 77"/>
                      <p:cNvSpPr>
                        <a:spLocks noChangeArrowheads="1"/>
                      </p:cNvSpPr>
                      <p:nvPr/>
                    </p:nvSpPr>
                    <p:spPr bwMode="auto">
                      <a:xfrm>
                        <a:off x="3358" y="1691"/>
                        <a:ext cx="60" cy="245"/>
                      </a:xfrm>
                      <a:prstGeom prst="rect">
                        <a:avLst/>
                      </a:prstGeom>
                      <a:solidFill>
                        <a:srgbClr val="666699"/>
                      </a:solidFill>
                      <a:ln w="9525">
                        <a:noFill/>
                        <a:miter lim="800000"/>
                        <a:headEnd/>
                        <a:tailEnd/>
                      </a:ln>
                    </p:spPr>
                    <p:txBody>
                      <a:bodyPr wrap="none" anchor="ctr"/>
                      <a:lstStyle/>
                      <a:p>
                        <a:endParaRPr lang="zh-CN" altLang="en-US"/>
                      </a:p>
                    </p:txBody>
                  </p:sp>
                  <p:sp>
                    <p:nvSpPr>
                      <p:cNvPr id="364651" name="AutoShape 78"/>
                      <p:cNvSpPr>
                        <a:spLocks noChangeArrowheads="1"/>
                      </p:cNvSpPr>
                      <p:nvPr/>
                    </p:nvSpPr>
                    <p:spPr bwMode="auto">
                      <a:xfrm flipH="1">
                        <a:off x="3316" y="1676"/>
                        <a:ext cx="48" cy="236"/>
                      </a:xfrm>
                      <a:prstGeom prst="rtTriangle">
                        <a:avLst/>
                      </a:prstGeom>
                      <a:solidFill>
                        <a:srgbClr val="666699"/>
                      </a:solidFill>
                      <a:ln w="9525">
                        <a:noFill/>
                        <a:miter lim="800000"/>
                        <a:headEnd/>
                        <a:tailEnd/>
                      </a:ln>
                    </p:spPr>
                    <p:txBody>
                      <a:bodyPr wrap="none" anchor="ctr"/>
                      <a:lstStyle/>
                      <a:p>
                        <a:endParaRPr lang="zh-CN" altLang="en-US"/>
                      </a:p>
                    </p:txBody>
                  </p:sp>
                  <p:sp>
                    <p:nvSpPr>
                      <p:cNvPr id="364652" name="AutoShape 79"/>
                      <p:cNvSpPr>
                        <a:spLocks noChangeArrowheads="1"/>
                      </p:cNvSpPr>
                      <p:nvPr/>
                    </p:nvSpPr>
                    <p:spPr bwMode="auto">
                      <a:xfrm flipH="1">
                        <a:off x="3212" y="1864"/>
                        <a:ext cx="148" cy="74"/>
                      </a:xfrm>
                      <a:prstGeom prst="rtTriangle">
                        <a:avLst/>
                      </a:prstGeom>
                      <a:solidFill>
                        <a:srgbClr val="666699"/>
                      </a:solidFill>
                      <a:ln w="9525">
                        <a:noFill/>
                        <a:miter lim="800000"/>
                        <a:headEnd/>
                        <a:tailEnd/>
                      </a:ln>
                    </p:spPr>
                    <p:txBody>
                      <a:bodyPr wrap="none" anchor="ctr"/>
                      <a:lstStyle/>
                      <a:p>
                        <a:endParaRPr lang="zh-CN" altLang="en-US"/>
                      </a:p>
                    </p:txBody>
                  </p:sp>
                </p:grpSp>
                <p:grpSp>
                  <p:nvGrpSpPr>
                    <p:cNvPr id="364646" name="Group 80"/>
                    <p:cNvGrpSpPr>
                      <a:grpSpLocks/>
                    </p:cNvGrpSpPr>
                    <p:nvPr/>
                  </p:nvGrpSpPr>
                  <p:grpSpPr bwMode="auto">
                    <a:xfrm>
                      <a:off x="5156" y="1684"/>
                      <a:ext cx="206" cy="254"/>
                      <a:chOff x="5156" y="1684"/>
                      <a:chExt cx="206" cy="254"/>
                    </a:xfrm>
                  </p:grpSpPr>
                  <p:sp>
                    <p:nvSpPr>
                      <p:cNvPr id="364647" name="Rectangle 81"/>
                      <p:cNvSpPr>
                        <a:spLocks noChangeArrowheads="1"/>
                      </p:cNvSpPr>
                      <p:nvPr/>
                    </p:nvSpPr>
                    <p:spPr bwMode="auto">
                      <a:xfrm flipH="1">
                        <a:off x="5156" y="1691"/>
                        <a:ext cx="60" cy="245"/>
                      </a:xfrm>
                      <a:prstGeom prst="rect">
                        <a:avLst/>
                      </a:prstGeom>
                      <a:solidFill>
                        <a:srgbClr val="666699"/>
                      </a:solidFill>
                      <a:ln w="9525">
                        <a:noFill/>
                        <a:miter lim="800000"/>
                        <a:headEnd/>
                        <a:tailEnd/>
                      </a:ln>
                    </p:spPr>
                    <p:txBody>
                      <a:bodyPr wrap="none" anchor="ctr"/>
                      <a:lstStyle/>
                      <a:p>
                        <a:endParaRPr lang="zh-CN" altLang="en-US"/>
                      </a:p>
                    </p:txBody>
                  </p:sp>
                  <p:sp>
                    <p:nvSpPr>
                      <p:cNvPr id="364648" name="AutoShape 82"/>
                      <p:cNvSpPr>
                        <a:spLocks noChangeArrowheads="1"/>
                      </p:cNvSpPr>
                      <p:nvPr/>
                    </p:nvSpPr>
                    <p:spPr bwMode="auto">
                      <a:xfrm>
                        <a:off x="5210" y="1684"/>
                        <a:ext cx="48" cy="236"/>
                      </a:xfrm>
                      <a:prstGeom prst="rtTriangle">
                        <a:avLst/>
                      </a:prstGeom>
                      <a:solidFill>
                        <a:srgbClr val="666699"/>
                      </a:solidFill>
                      <a:ln w="9525">
                        <a:noFill/>
                        <a:miter lim="800000"/>
                        <a:headEnd/>
                        <a:tailEnd/>
                      </a:ln>
                    </p:spPr>
                    <p:txBody>
                      <a:bodyPr wrap="none" anchor="ctr"/>
                      <a:lstStyle/>
                      <a:p>
                        <a:endParaRPr lang="zh-CN" altLang="en-US"/>
                      </a:p>
                    </p:txBody>
                  </p:sp>
                  <p:sp>
                    <p:nvSpPr>
                      <p:cNvPr id="364649" name="AutoShape 83"/>
                      <p:cNvSpPr>
                        <a:spLocks noChangeArrowheads="1"/>
                      </p:cNvSpPr>
                      <p:nvPr/>
                    </p:nvSpPr>
                    <p:spPr bwMode="auto">
                      <a:xfrm>
                        <a:off x="5214" y="1864"/>
                        <a:ext cx="148" cy="74"/>
                      </a:xfrm>
                      <a:prstGeom prst="rtTriangle">
                        <a:avLst/>
                      </a:prstGeom>
                      <a:solidFill>
                        <a:srgbClr val="666699"/>
                      </a:solidFill>
                      <a:ln w="9525">
                        <a:noFill/>
                        <a:miter lim="800000"/>
                        <a:headEnd/>
                        <a:tailEnd/>
                      </a:ln>
                    </p:spPr>
                    <p:txBody>
                      <a:bodyPr wrap="none" anchor="ctr"/>
                      <a:lstStyle/>
                      <a:p>
                        <a:endParaRPr lang="zh-CN" altLang="en-US"/>
                      </a:p>
                    </p:txBody>
                  </p:sp>
                </p:grpSp>
              </p:grpSp>
            </p:grpSp>
            <p:sp>
              <p:nvSpPr>
                <p:cNvPr id="364639" name="Rectangle 84"/>
                <p:cNvSpPr>
                  <a:spLocks noChangeArrowheads="1"/>
                </p:cNvSpPr>
                <p:nvPr/>
              </p:nvSpPr>
              <p:spPr bwMode="auto">
                <a:xfrm>
                  <a:off x="2872" y="1408"/>
                  <a:ext cx="304" cy="232"/>
                </a:xfrm>
                <a:prstGeom prst="rect">
                  <a:avLst/>
                </a:prstGeom>
                <a:solidFill>
                  <a:schemeClr val="bg1"/>
                </a:solidFill>
                <a:ln w="9525">
                  <a:noFill/>
                  <a:miter lim="800000"/>
                  <a:headEnd/>
                  <a:tailEnd/>
                </a:ln>
              </p:spPr>
              <p:txBody>
                <a:bodyPr wrap="none" anchor="ctr"/>
                <a:lstStyle/>
                <a:p>
                  <a:endParaRPr lang="zh-CN" altLang="en-US"/>
                </a:p>
              </p:txBody>
            </p:sp>
            <p:sp>
              <p:nvSpPr>
                <p:cNvPr id="364640" name="Rectangle 85"/>
                <p:cNvSpPr>
                  <a:spLocks noChangeArrowheads="1"/>
                </p:cNvSpPr>
                <p:nvPr/>
              </p:nvSpPr>
              <p:spPr bwMode="auto">
                <a:xfrm>
                  <a:off x="5392" y="1392"/>
                  <a:ext cx="176" cy="232"/>
                </a:xfrm>
                <a:prstGeom prst="rect">
                  <a:avLst/>
                </a:prstGeom>
                <a:solidFill>
                  <a:schemeClr val="bg1"/>
                </a:solidFill>
                <a:ln w="9525">
                  <a:noFill/>
                  <a:miter lim="800000"/>
                  <a:headEnd/>
                  <a:tailEnd/>
                </a:ln>
              </p:spPr>
              <p:txBody>
                <a:bodyPr wrap="none" anchor="ctr"/>
                <a:lstStyle/>
                <a:p>
                  <a:endParaRPr lang="zh-CN" altLang="en-US"/>
                </a:p>
              </p:txBody>
            </p:sp>
          </p:grpSp>
        </p:grpSp>
      </p:grpSp>
      <p:graphicFrame>
        <p:nvGraphicFramePr>
          <p:cNvPr id="364630" name="Object 86"/>
          <p:cNvGraphicFramePr>
            <a:graphicFrameLocks noGrp="1" noChangeAspect="1"/>
          </p:cNvGraphicFramePr>
          <p:nvPr>
            <p:ph/>
          </p:nvPr>
        </p:nvGraphicFramePr>
        <p:xfrm>
          <a:off x="4676775" y="881063"/>
          <a:ext cx="3732213" cy="673100"/>
        </p:xfrm>
        <a:graphic>
          <a:graphicData uri="http://schemas.openxmlformats.org/presentationml/2006/ole">
            <mc:AlternateContent xmlns:mc="http://schemas.openxmlformats.org/markup-compatibility/2006">
              <mc:Choice xmlns:v="urn:schemas-microsoft-com:vml" Requires="v">
                <p:oleObj spid="_x0000_s364634" name="훈민정음" r:id="rId3" imgW="3448080" imgH="657360" progId="">
                  <p:embed/>
                </p:oleObj>
              </mc:Choice>
              <mc:Fallback>
                <p:oleObj name="훈민정음" r:id="rId3" imgW="3448080" imgH="657360"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881063"/>
                        <a:ext cx="3732213" cy="673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69" name="Rectangle 2"/>
          <p:cNvSpPr>
            <a:spLocks noGrp="1" noChangeArrowheads="1"/>
          </p:cNvSpPr>
          <p:nvPr>
            <p:ph type="title"/>
          </p:nvPr>
        </p:nvSpPr>
        <p:spPr>
          <a:xfrm>
            <a:off x="374650" y="892175"/>
            <a:ext cx="5076825" cy="661988"/>
          </a:xfrm>
        </p:spPr>
        <p:txBody>
          <a:bodyPr/>
          <a:lstStyle/>
          <a:p>
            <a:r>
              <a:rPr lang="zh-CN" altLang="en-US" sz="4400" b="1" smtClean="0">
                <a:ea typeface="宋体" charset="-122"/>
              </a:rPr>
              <a:t>内容</a:t>
            </a:r>
          </a:p>
        </p:txBody>
      </p:sp>
      <p:sp>
        <p:nvSpPr>
          <p:cNvPr id="467970" name="Rectangle 3"/>
          <p:cNvSpPr>
            <a:spLocks noGrp="1" noChangeArrowheads="1"/>
          </p:cNvSpPr>
          <p:nvPr>
            <p:ph type="body" idx="1"/>
          </p:nvPr>
        </p:nvSpPr>
        <p:spPr>
          <a:xfrm>
            <a:off x="950913" y="1936750"/>
            <a:ext cx="5273675" cy="3692525"/>
          </a:xfrm>
        </p:spPr>
        <p:txBody>
          <a:bodyPr/>
          <a:lstStyle/>
          <a:p>
            <a:pPr>
              <a:buFont typeface="Wingdings" pitchFamily="2" charset="2"/>
              <a:buChar char="Ø"/>
            </a:pPr>
            <a:r>
              <a:rPr lang="zh-CN" altLang="en-US" sz="2900" smtClean="0">
                <a:solidFill>
                  <a:schemeClr val="accent2"/>
                </a:solidFill>
                <a:latin typeface="宋体" charset="-122"/>
                <a:ea typeface="宋体" charset="-122"/>
              </a:rPr>
              <a:t> </a:t>
            </a:r>
            <a:r>
              <a:rPr lang="zh-CN" altLang="en-US" sz="2900" b="1" smtClean="0">
                <a:solidFill>
                  <a:schemeClr val="accent2"/>
                </a:solidFill>
                <a:latin typeface="宋体" charset="-122"/>
                <a:ea typeface="宋体" charset="-122"/>
              </a:rPr>
              <a:t>集成电路的出现</a:t>
            </a:r>
          </a:p>
          <a:p>
            <a:pPr>
              <a:buFont typeface="Wingdings" pitchFamily="2" charset="2"/>
              <a:buChar char="Ø"/>
            </a:pPr>
            <a:r>
              <a:rPr lang="zh-CN" altLang="en-US" sz="2900" b="1" smtClean="0">
                <a:solidFill>
                  <a:schemeClr val="accent2"/>
                </a:solidFill>
                <a:latin typeface="宋体" charset="-122"/>
                <a:ea typeface="宋体" charset="-122"/>
              </a:rPr>
              <a:t> 集成电路的产业分工</a:t>
            </a:r>
          </a:p>
          <a:p>
            <a:pPr>
              <a:buFont typeface="Wingdings" pitchFamily="2" charset="2"/>
              <a:buChar char="Ø"/>
            </a:pPr>
            <a:r>
              <a:rPr lang="zh-CN" altLang="en-US" sz="2900" b="1" smtClean="0">
                <a:solidFill>
                  <a:schemeClr val="accent2"/>
                </a:solidFill>
                <a:latin typeface="宋体" charset="-122"/>
                <a:ea typeface="宋体" charset="-122"/>
              </a:rPr>
              <a:t> 集成电路的分类</a:t>
            </a:r>
          </a:p>
          <a:p>
            <a:pPr>
              <a:buFont typeface="Wingdings" pitchFamily="2" charset="2"/>
              <a:buChar char="Ø"/>
            </a:pPr>
            <a:r>
              <a:rPr lang="zh-CN" altLang="en-US" sz="2900" b="1" smtClean="0">
                <a:solidFill>
                  <a:schemeClr val="accent2"/>
                </a:solidFill>
                <a:latin typeface="宋体" charset="-122"/>
                <a:ea typeface="宋体" charset="-122"/>
              </a:rPr>
              <a:t> 集成电路的设计</a:t>
            </a:r>
          </a:p>
          <a:p>
            <a:pPr>
              <a:buFont typeface="Wingdings" pitchFamily="2" charset="2"/>
              <a:buChar char="Ø"/>
            </a:pPr>
            <a:r>
              <a:rPr lang="zh-CN" altLang="en-US" sz="2900" b="1" smtClean="0">
                <a:solidFill>
                  <a:schemeClr val="accent2"/>
                </a:solidFill>
                <a:latin typeface="宋体" charset="-122"/>
                <a:ea typeface="宋体" charset="-122"/>
              </a:rPr>
              <a:t> 集成电路制造</a:t>
            </a:r>
          </a:p>
          <a:p>
            <a:pPr>
              <a:buFont typeface="Wingdings" pitchFamily="2" charset="2"/>
              <a:buChar char="Ø"/>
            </a:pPr>
            <a:r>
              <a:rPr lang="zh-CN" altLang="en-US" sz="2900" b="1" smtClean="0">
                <a:solidFill>
                  <a:schemeClr val="accent2"/>
                </a:solidFill>
                <a:latin typeface="宋体" charset="-122"/>
                <a:ea typeface="宋体" charset="-122"/>
              </a:rPr>
              <a:t> 集成电路的封装</a:t>
            </a:r>
          </a:p>
          <a:p>
            <a:pPr>
              <a:buFont typeface="Wingdings" pitchFamily="2" charset="2"/>
              <a:buChar char="Ø"/>
            </a:pPr>
            <a:r>
              <a:rPr lang="zh-CN" altLang="en-US" sz="2900" b="1" smtClean="0">
                <a:solidFill>
                  <a:schemeClr val="accent2"/>
                </a:solidFill>
                <a:latin typeface="宋体" charset="-122"/>
                <a:ea typeface="宋体" charset="-122"/>
              </a:rPr>
              <a:t> </a:t>
            </a:r>
            <a:r>
              <a:rPr lang="zh-CN" altLang="en-US" sz="2900" b="1" smtClean="0">
                <a:solidFill>
                  <a:srgbClr val="3F3494"/>
                </a:solidFill>
                <a:latin typeface="宋体" charset="-122"/>
                <a:ea typeface="宋体" charset="-122"/>
              </a:rPr>
              <a:t>集成电路的测试</a:t>
            </a:r>
          </a:p>
          <a:p>
            <a:pPr>
              <a:buFont typeface="Wingdings" pitchFamily="2" charset="2"/>
              <a:buChar char="Ø"/>
            </a:pPr>
            <a:endParaRPr lang="zh-CN" altLang="en-US" sz="2900" b="1" smtClean="0">
              <a:latin typeface="宋体" charset="-122"/>
              <a:ea typeface="宋体" charset="-122"/>
            </a:endParaRPr>
          </a:p>
          <a:p>
            <a:endParaRPr lang="zh-CN" altLang="en-US" sz="2900" smtClean="0">
              <a:ea typeface="宋体"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8993" name="Picture 2" descr="SANY0053"/>
          <p:cNvPicPr>
            <a:picLocks noChangeAspect="1" noChangeArrowheads="1"/>
          </p:cNvPicPr>
          <p:nvPr/>
        </p:nvPicPr>
        <p:blipFill>
          <a:blip r:embed="rId2"/>
          <a:srcRect l="11969" t="17143" r="11694"/>
          <a:stretch>
            <a:fillRect/>
          </a:stretch>
        </p:blipFill>
        <p:spPr bwMode="auto">
          <a:xfrm>
            <a:off x="1403350" y="1052513"/>
            <a:ext cx="5715000" cy="4527550"/>
          </a:xfrm>
          <a:prstGeom prst="rect">
            <a:avLst/>
          </a:prstGeom>
          <a:noFill/>
          <a:ln w="9525">
            <a:noFill/>
            <a:miter lim="800000"/>
            <a:headEnd/>
            <a:tailEnd/>
          </a:ln>
        </p:spPr>
      </p:pic>
      <p:sp>
        <p:nvSpPr>
          <p:cNvPr id="305155" name="Rectangle 3"/>
          <p:cNvSpPr>
            <a:spLocks noChangeArrowheads="1"/>
          </p:cNvSpPr>
          <p:nvPr/>
        </p:nvSpPr>
        <p:spPr bwMode="auto">
          <a:xfrm>
            <a:off x="1835150" y="5516563"/>
            <a:ext cx="5476875" cy="822325"/>
          </a:xfrm>
          <a:prstGeom prst="rect">
            <a:avLst/>
          </a:prstGeom>
          <a:noFill/>
          <a:ln w="9525">
            <a:noFill/>
            <a:miter lim="800000"/>
            <a:headEnd/>
            <a:tailEnd/>
          </a:ln>
          <a:effectLst/>
        </p:spPr>
        <p:txBody>
          <a:bodyPr wrap="none" anchor="ctr">
            <a:spAutoFit/>
          </a:bodyPr>
          <a:lstStyle/>
          <a:p>
            <a:pPr eaLnBrk="0" hangingPunct="0">
              <a:defRPr/>
            </a:pPr>
            <a:r>
              <a:rPr kumimoji="1" lang="zh-CN" altLang="en-US" sz="2400" b="1" i="0">
                <a:solidFill>
                  <a:schemeClr val="bg1"/>
                </a:solidFill>
                <a:latin typeface="Arial" charset="0"/>
              </a:rPr>
              <a:t>美国</a:t>
            </a:r>
            <a:r>
              <a:rPr kumimoji="1" lang="en-US" altLang="zh-CN" sz="2400" b="1" i="0">
                <a:solidFill>
                  <a:schemeClr val="bg1"/>
                </a:solidFill>
                <a:latin typeface="Arial" charset="0"/>
              </a:rPr>
              <a:t>Cascade Microtech</a:t>
            </a:r>
            <a:r>
              <a:rPr kumimoji="1" lang="zh-CN" altLang="en-US" sz="2400" b="1" i="0">
                <a:solidFill>
                  <a:schemeClr val="bg1"/>
                </a:solidFill>
                <a:latin typeface="Arial" charset="0"/>
              </a:rPr>
              <a:t>公司的</a:t>
            </a:r>
          </a:p>
          <a:p>
            <a:pPr eaLnBrk="0" hangingPunct="0">
              <a:defRPr/>
            </a:pPr>
            <a:r>
              <a:rPr kumimoji="1" lang="zh-CN" altLang="en-US" sz="2400" b="1" i="0">
                <a:solidFill>
                  <a:schemeClr val="bg1"/>
                </a:solidFill>
                <a:latin typeface="Arial" charset="0"/>
              </a:rPr>
              <a:t>射频和超高速芯片手动测试台实物照片</a:t>
            </a:r>
            <a:r>
              <a:rPr kumimoji="1" lang="zh-CN" altLang="en-US" sz="2400">
                <a:solidFill>
                  <a:schemeClr val="bg1"/>
                </a:solidFill>
                <a:effectLst>
                  <a:outerShdw blurRad="38100" dist="38100" dir="2700000" algn="tl">
                    <a:srgbClr val="C0C0C0"/>
                  </a:outerShdw>
                </a:effectLst>
                <a:latin typeface="Arial" charset="0"/>
              </a:rPr>
              <a:t> </a:t>
            </a:r>
          </a:p>
        </p:txBody>
      </p:sp>
      <p:sp>
        <p:nvSpPr>
          <p:cNvPr id="468995" name="Rectangle 4"/>
          <p:cNvSpPr>
            <a:spLocks noChangeArrowheads="1"/>
          </p:cNvSpPr>
          <p:nvPr/>
        </p:nvSpPr>
        <p:spPr bwMode="auto">
          <a:xfrm>
            <a:off x="1547813" y="476250"/>
            <a:ext cx="5230812" cy="641350"/>
          </a:xfrm>
          <a:prstGeom prst="rect">
            <a:avLst/>
          </a:prstGeom>
          <a:noFill/>
          <a:ln w="9525">
            <a:noFill/>
            <a:miter lim="800000"/>
            <a:headEnd/>
            <a:tailEnd/>
          </a:ln>
        </p:spPr>
        <p:txBody>
          <a:bodyPr wrap="none">
            <a:spAutoFit/>
          </a:bodyPr>
          <a:lstStyle/>
          <a:p>
            <a:pPr eaLnBrk="0" hangingPunct="0"/>
            <a:r>
              <a:rPr kumimoji="1" lang="zh-CN" altLang="en-US" sz="3600" b="1" i="0">
                <a:solidFill>
                  <a:schemeClr val="bg2"/>
                </a:solidFill>
                <a:latin typeface="Arial" charset="0"/>
              </a:rPr>
              <a:t>集成电路在芯片测试技术</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0017" name="Picture 2"/>
          <p:cNvPicPr>
            <a:picLocks noGrp="1" noChangeAspect="1" noChangeArrowheads="1"/>
          </p:cNvPicPr>
          <p:nvPr>
            <p:ph type="body" idx="1"/>
          </p:nvPr>
        </p:nvPicPr>
        <p:blipFill>
          <a:blip r:embed="rId2"/>
          <a:srcRect/>
          <a:stretch>
            <a:fillRect/>
          </a:stretch>
        </p:blipFill>
        <p:spPr>
          <a:xfrm>
            <a:off x="914400" y="836613"/>
            <a:ext cx="7391400" cy="4991100"/>
          </a:xfrm>
        </p:spPr>
      </p:pic>
      <p:sp>
        <p:nvSpPr>
          <p:cNvPr id="470018" name="Rectangle 3"/>
          <p:cNvSpPr>
            <a:spLocks noChangeArrowheads="1"/>
          </p:cNvSpPr>
          <p:nvPr/>
        </p:nvSpPr>
        <p:spPr bwMode="auto">
          <a:xfrm>
            <a:off x="1258888" y="5589588"/>
            <a:ext cx="6608762" cy="457200"/>
          </a:xfrm>
          <a:prstGeom prst="rect">
            <a:avLst/>
          </a:prstGeom>
          <a:noFill/>
          <a:ln w="9525">
            <a:noFill/>
            <a:miter lim="800000"/>
            <a:headEnd/>
            <a:tailEnd/>
          </a:ln>
        </p:spPr>
        <p:txBody>
          <a:bodyPr wrap="none" anchor="ctr">
            <a:spAutoFit/>
          </a:bodyPr>
          <a:lstStyle/>
          <a:p>
            <a:pPr algn="ctr" eaLnBrk="0" hangingPunct="0"/>
            <a:r>
              <a:rPr kumimoji="1" lang="zh-CN" altLang="en-US" sz="2400" b="1" i="0">
                <a:solidFill>
                  <a:schemeClr val="bg2"/>
                </a:solidFill>
                <a:latin typeface="Arial" charset="0"/>
              </a:rPr>
              <a:t>美国</a:t>
            </a:r>
            <a:r>
              <a:rPr kumimoji="1" lang="en-US" altLang="zh-CN" sz="2400" b="1" i="0">
                <a:solidFill>
                  <a:schemeClr val="bg2"/>
                </a:solidFill>
                <a:latin typeface="Arial" charset="0"/>
              </a:rPr>
              <a:t>Picoprobe</a:t>
            </a:r>
            <a:r>
              <a:rPr kumimoji="1" lang="zh-CN" altLang="en-US" sz="2400" b="1" i="0">
                <a:solidFill>
                  <a:schemeClr val="bg2"/>
                </a:solidFill>
                <a:latin typeface="Arial" charset="0"/>
              </a:rPr>
              <a:t>公司生产的</a:t>
            </a:r>
            <a:r>
              <a:rPr kumimoji="1" lang="en-US" altLang="zh-CN" sz="2400" b="1" i="0">
                <a:solidFill>
                  <a:schemeClr val="bg2"/>
                </a:solidFill>
                <a:latin typeface="Arial" charset="0"/>
              </a:rPr>
              <a:t>10</a:t>
            </a:r>
            <a:r>
              <a:rPr kumimoji="1" lang="zh-CN" altLang="en-US" sz="2400" b="1" i="0">
                <a:solidFill>
                  <a:schemeClr val="bg2"/>
                </a:solidFill>
                <a:latin typeface="Arial" charset="0"/>
              </a:rPr>
              <a:t>针探头的实物照片</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41" name="Picture 2"/>
          <p:cNvPicPr>
            <a:picLocks noGrp="1" noChangeAspect="1" noChangeArrowheads="1"/>
          </p:cNvPicPr>
          <p:nvPr>
            <p:ph type="body" idx="1"/>
          </p:nvPr>
        </p:nvPicPr>
        <p:blipFill>
          <a:blip r:embed="rId2"/>
          <a:srcRect/>
          <a:stretch>
            <a:fillRect/>
          </a:stretch>
        </p:blipFill>
        <p:spPr>
          <a:xfrm>
            <a:off x="1476375" y="612775"/>
            <a:ext cx="6448425" cy="4876800"/>
          </a:xfrm>
          <a:solidFill>
            <a:srgbClr val="FFFFFF">
              <a:alpha val="50195"/>
            </a:srgbClr>
          </a:solidFill>
        </p:spPr>
      </p:pic>
      <p:sp>
        <p:nvSpPr>
          <p:cNvPr id="471042" name="Rectangle 3"/>
          <p:cNvSpPr>
            <a:spLocks noChangeArrowheads="1"/>
          </p:cNvSpPr>
          <p:nvPr/>
        </p:nvSpPr>
        <p:spPr bwMode="auto">
          <a:xfrm>
            <a:off x="2016125" y="5562600"/>
            <a:ext cx="5108575" cy="822325"/>
          </a:xfrm>
          <a:prstGeom prst="rect">
            <a:avLst/>
          </a:prstGeom>
          <a:noFill/>
          <a:ln w="9525">
            <a:noFill/>
            <a:miter lim="800000"/>
            <a:headEnd/>
            <a:tailEnd/>
          </a:ln>
        </p:spPr>
        <p:txBody>
          <a:bodyPr wrap="none" anchor="ctr">
            <a:spAutoFit/>
          </a:bodyPr>
          <a:lstStyle/>
          <a:p>
            <a:pPr algn="ctr" eaLnBrk="0" hangingPunct="0"/>
            <a:r>
              <a:rPr kumimoji="1" lang="zh-CN" altLang="en-US" sz="2400" b="1" i="0">
                <a:solidFill>
                  <a:schemeClr val="bg2"/>
                </a:solidFill>
                <a:latin typeface="Arial" charset="0"/>
              </a:rPr>
              <a:t>美国</a:t>
            </a:r>
            <a:r>
              <a:rPr kumimoji="1" lang="en-US" altLang="zh-CN" sz="2400" b="1" i="0">
                <a:solidFill>
                  <a:schemeClr val="bg2"/>
                </a:solidFill>
                <a:latin typeface="Arial" charset="0"/>
              </a:rPr>
              <a:t>Cascade Microtech</a:t>
            </a:r>
            <a:r>
              <a:rPr kumimoji="1" lang="zh-CN" altLang="en-US" sz="2400" b="1" i="0">
                <a:solidFill>
                  <a:schemeClr val="bg2"/>
                </a:solidFill>
                <a:latin typeface="Arial" charset="0"/>
              </a:rPr>
              <a:t>公司生产的</a:t>
            </a:r>
          </a:p>
          <a:p>
            <a:pPr algn="ctr" eaLnBrk="0" hangingPunct="0"/>
            <a:r>
              <a:rPr kumimoji="1" lang="en-US" altLang="zh-CN" sz="2400" b="1" i="0">
                <a:solidFill>
                  <a:schemeClr val="bg2"/>
                </a:solidFill>
                <a:latin typeface="Arial" charset="0"/>
              </a:rPr>
              <a:t>GSG</a:t>
            </a:r>
            <a:r>
              <a:rPr kumimoji="1" lang="zh-CN" altLang="en-US" sz="2400" b="1" i="0">
                <a:solidFill>
                  <a:schemeClr val="bg2"/>
                </a:solidFill>
                <a:latin typeface="Arial" charset="0"/>
              </a:rPr>
              <a:t>组合</a:t>
            </a:r>
            <a:r>
              <a:rPr kumimoji="1" lang="en-US" altLang="zh-CN" sz="2400" b="1" i="0">
                <a:solidFill>
                  <a:schemeClr val="bg2"/>
                </a:solidFill>
                <a:latin typeface="Arial" charset="0"/>
              </a:rPr>
              <a:t>150</a:t>
            </a:r>
            <a:r>
              <a:rPr kumimoji="1" lang="en-US" altLang="zh-CN" sz="2400" b="1" i="0">
                <a:solidFill>
                  <a:schemeClr val="bg2"/>
                </a:solidFill>
                <a:latin typeface="Arial" charset="0"/>
                <a:sym typeface="Symbol" pitchFamily="18" charset="2"/>
              </a:rPr>
              <a:t></a:t>
            </a:r>
            <a:r>
              <a:rPr kumimoji="1" lang="en-US" altLang="zh-CN" sz="2400" b="1" i="0">
                <a:solidFill>
                  <a:schemeClr val="bg2"/>
                </a:solidFill>
                <a:latin typeface="Arial" charset="0"/>
              </a:rPr>
              <a:t>m</a:t>
            </a:r>
            <a:r>
              <a:rPr kumimoji="1" lang="zh-CN" altLang="en-US" sz="2400" b="1" i="0">
                <a:solidFill>
                  <a:schemeClr val="bg2"/>
                </a:solidFill>
                <a:latin typeface="Arial" charset="0"/>
                <a:sym typeface="Symbol" pitchFamily="18" charset="2"/>
              </a:rPr>
              <a:t>间距微波探头照片</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5" name="Rectangle 2"/>
          <p:cNvSpPr>
            <a:spLocks noGrp="1" noChangeArrowheads="1"/>
          </p:cNvSpPr>
          <p:nvPr>
            <p:ph type="body" idx="1"/>
          </p:nvPr>
        </p:nvSpPr>
        <p:spPr>
          <a:xfrm>
            <a:off x="446088" y="5695950"/>
            <a:ext cx="8150225" cy="523875"/>
          </a:xfrm>
        </p:spPr>
        <p:txBody>
          <a:bodyPr/>
          <a:lstStyle/>
          <a:p>
            <a:pPr algn="ctr">
              <a:lnSpc>
                <a:spcPct val="90000"/>
              </a:lnSpc>
              <a:buFontTx/>
              <a:buNone/>
            </a:pPr>
            <a:r>
              <a:rPr lang="en-US" altLang="zh-CN" smtClean="0">
                <a:ea typeface="宋体" charset="-122"/>
              </a:rPr>
              <a:t>GSGSG</a:t>
            </a:r>
            <a:r>
              <a:rPr lang="zh-CN" altLang="en-US" smtClean="0">
                <a:ea typeface="宋体" charset="-122"/>
              </a:rPr>
              <a:t>探针</a:t>
            </a:r>
          </a:p>
        </p:txBody>
      </p:sp>
      <p:pic>
        <p:nvPicPr>
          <p:cNvPr id="472066" name="Picture 3"/>
          <p:cNvPicPr>
            <a:picLocks noChangeAspect="1" noChangeArrowheads="1"/>
          </p:cNvPicPr>
          <p:nvPr/>
        </p:nvPicPr>
        <p:blipFill>
          <a:blip r:embed="rId2">
            <a:grayscl/>
          </a:blip>
          <a:srcRect/>
          <a:stretch>
            <a:fillRect/>
          </a:stretch>
        </p:blipFill>
        <p:spPr bwMode="auto">
          <a:xfrm>
            <a:off x="838200" y="609600"/>
            <a:ext cx="7696200" cy="4827588"/>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3089" name="Picture 2" descr="Cascade-Microtch-RF_Pyrami"/>
          <p:cNvPicPr>
            <a:picLocks noGrp="1" noChangeAspect="1" noChangeArrowheads="1"/>
          </p:cNvPicPr>
          <p:nvPr>
            <p:ph type="body" idx="1"/>
          </p:nvPr>
        </p:nvPicPr>
        <p:blipFill>
          <a:blip r:embed="rId2"/>
          <a:srcRect/>
          <a:stretch>
            <a:fillRect/>
          </a:stretch>
        </p:blipFill>
        <p:spPr>
          <a:xfrm>
            <a:off x="1258888" y="765175"/>
            <a:ext cx="6330950" cy="4767263"/>
          </a:xfrm>
        </p:spPr>
      </p:pic>
      <p:sp>
        <p:nvSpPr>
          <p:cNvPr id="309251" name="Rectangle 3"/>
          <p:cNvSpPr>
            <a:spLocks noChangeArrowheads="1"/>
          </p:cNvSpPr>
          <p:nvPr/>
        </p:nvSpPr>
        <p:spPr bwMode="auto">
          <a:xfrm>
            <a:off x="2195513" y="5516563"/>
            <a:ext cx="4311650" cy="822325"/>
          </a:xfrm>
          <a:prstGeom prst="rect">
            <a:avLst/>
          </a:prstGeom>
          <a:noFill/>
          <a:ln w="9525">
            <a:noFill/>
            <a:miter lim="800000"/>
            <a:headEnd/>
            <a:tailEnd/>
          </a:ln>
          <a:effectLst/>
        </p:spPr>
        <p:txBody>
          <a:bodyPr wrap="none" anchor="ctr">
            <a:spAutoFit/>
          </a:bodyPr>
          <a:lstStyle/>
          <a:p>
            <a:pPr eaLnBrk="0" hangingPunct="0">
              <a:defRPr/>
            </a:pPr>
            <a:r>
              <a:rPr kumimoji="1" lang="zh-CN" altLang="en-US" sz="2400" b="1" i="0">
                <a:solidFill>
                  <a:schemeClr val="bg1"/>
                </a:solidFill>
                <a:latin typeface="Arial" charset="0"/>
              </a:rPr>
              <a:t>美国</a:t>
            </a:r>
            <a:r>
              <a:rPr kumimoji="1" lang="en-US" altLang="zh-CN" sz="2400" b="1" i="0">
                <a:solidFill>
                  <a:schemeClr val="bg1"/>
                </a:solidFill>
                <a:latin typeface="Arial" charset="0"/>
              </a:rPr>
              <a:t>Cascade Microtech</a:t>
            </a:r>
            <a:r>
              <a:rPr kumimoji="1" lang="zh-CN" altLang="en-US" sz="2400" b="1" i="0">
                <a:solidFill>
                  <a:schemeClr val="bg1"/>
                </a:solidFill>
                <a:latin typeface="Arial" charset="0"/>
              </a:rPr>
              <a:t>公司</a:t>
            </a:r>
          </a:p>
          <a:p>
            <a:pPr eaLnBrk="0" hangingPunct="0">
              <a:defRPr/>
            </a:pPr>
            <a:r>
              <a:rPr kumimoji="1" lang="zh-CN" altLang="en-US" sz="2400" b="1" i="0">
                <a:solidFill>
                  <a:schemeClr val="bg1"/>
                </a:solidFill>
                <a:latin typeface="Arial" charset="0"/>
              </a:rPr>
              <a:t>        生产的一种探卡实物照片</a:t>
            </a:r>
            <a:r>
              <a:rPr kumimoji="1" lang="zh-CN" altLang="en-US" sz="2400" b="1">
                <a:solidFill>
                  <a:schemeClr val="bg1"/>
                </a:solidFill>
                <a:effectLst>
                  <a:outerShdw blurRad="38100" dist="38100" dir="2700000" algn="tl">
                    <a:srgbClr val="C0C0C0"/>
                  </a:outerShdw>
                </a:effectLst>
                <a:latin typeface="Arial" charset="0"/>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Text Box 2"/>
          <p:cNvSpPr txBox="1">
            <a:spLocks noChangeArrowheads="1"/>
          </p:cNvSpPr>
          <p:nvPr/>
        </p:nvSpPr>
        <p:spPr bwMode="auto">
          <a:xfrm>
            <a:off x="1066800" y="685800"/>
            <a:ext cx="3073400" cy="579438"/>
          </a:xfrm>
          <a:prstGeom prst="rect">
            <a:avLst/>
          </a:prstGeom>
          <a:noFill/>
          <a:ln w="9525">
            <a:noFill/>
            <a:miter lim="800000"/>
            <a:headEnd/>
            <a:tailEnd/>
          </a:ln>
        </p:spPr>
        <p:txBody>
          <a:bodyPr>
            <a:spAutoFit/>
          </a:bodyPr>
          <a:lstStyle/>
          <a:p>
            <a:pPr>
              <a:spcBef>
                <a:spcPct val="50000"/>
              </a:spcBef>
            </a:pPr>
            <a:r>
              <a:rPr lang="zh-CN" altLang="en-US" sz="3200" b="1" i="0">
                <a:solidFill>
                  <a:schemeClr val="accent2"/>
                </a:solidFill>
                <a:latin typeface="Arial" charset="0"/>
                <a:ea typeface="楷体_GB2312" pitchFamily="49" charset="-122"/>
              </a:rPr>
              <a:t>摩尔定律</a:t>
            </a:r>
          </a:p>
        </p:txBody>
      </p:sp>
      <p:pic>
        <p:nvPicPr>
          <p:cNvPr id="384002" name="Picture 3" descr="摩尔定律"/>
          <p:cNvPicPr>
            <a:picLocks noChangeAspect="1" noChangeArrowheads="1"/>
          </p:cNvPicPr>
          <p:nvPr/>
        </p:nvPicPr>
        <p:blipFill>
          <a:blip r:embed="rId2"/>
          <a:srcRect/>
          <a:stretch>
            <a:fillRect/>
          </a:stretch>
        </p:blipFill>
        <p:spPr bwMode="auto">
          <a:xfrm>
            <a:off x="2592388" y="2314575"/>
            <a:ext cx="6551612" cy="3773488"/>
          </a:xfrm>
          <a:prstGeom prst="rect">
            <a:avLst/>
          </a:prstGeom>
          <a:noFill/>
          <a:ln w="9525">
            <a:noFill/>
            <a:miter lim="800000"/>
            <a:headEnd/>
            <a:tailEnd/>
          </a:ln>
        </p:spPr>
      </p:pic>
      <p:sp>
        <p:nvSpPr>
          <p:cNvPr id="237572" name="Rectangle 4"/>
          <p:cNvSpPr>
            <a:spLocks noChangeArrowheads="1"/>
          </p:cNvSpPr>
          <p:nvPr/>
        </p:nvSpPr>
        <p:spPr bwMode="auto">
          <a:xfrm>
            <a:off x="4787900" y="836613"/>
            <a:ext cx="4032250" cy="1187450"/>
          </a:xfrm>
          <a:prstGeom prst="rect">
            <a:avLst/>
          </a:prstGeom>
          <a:noFill/>
          <a:ln w="9525">
            <a:noFill/>
            <a:miter lim="800000"/>
            <a:headEnd/>
            <a:tailEnd/>
          </a:ln>
          <a:effectLst/>
        </p:spPr>
        <p:txBody>
          <a:bodyPr>
            <a:spAutoFit/>
          </a:bodyPr>
          <a:lstStyle/>
          <a:p>
            <a:pPr>
              <a:defRPr/>
            </a:pPr>
            <a:r>
              <a:rPr lang="en-US" altLang="zh-TW" sz="2400" b="1" i="0">
                <a:solidFill>
                  <a:srgbClr val="0066FF"/>
                </a:solidFill>
                <a:effectLst>
                  <a:outerShdw blurRad="38100" dist="38100" dir="2700000" algn="tl">
                    <a:srgbClr val="C0C0C0"/>
                  </a:outerShdw>
                </a:effectLst>
                <a:latin typeface="Arial" charset="0"/>
              </a:rPr>
              <a:t>IC</a:t>
            </a:r>
            <a:r>
              <a:rPr lang="zh-TW" altLang="en-US" sz="2400" b="1" i="0">
                <a:solidFill>
                  <a:srgbClr val="0066FF"/>
                </a:solidFill>
                <a:effectLst>
                  <a:outerShdw blurRad="38100" dist="38100" dir="2700000" algn="tl">
                    <a:srgbClr val="C0C0C0"/>
                  </a:outerShdw>
                </a:effectLst>
                <a:latin typeface="Arial" charset="0"/>
              </a:rPr>
              <a:t>上可</a:t>
            </a:r>
            <a:r>
              <a:rPr lang="zh-CN" altLang="en-US" sz="2400" b="1" i="0">
                <a:solidFill>
                  <a:srgbClr val="0066FF"/>
                </a:solidFill>
                <a:effectLst>
                  <a:outerShdw blurRad="38100" dist="38100" dir="2700000" algn="tl">
                    <a:srgbClr val="C0C0C0"/>
                  </a:outerShdw>
                </a:effectLst>
                <a:latin typeface="Arial" charset="0"/>
              </a:rPr>
              <a:t>容纳</a:t>
            </a:r>
            <a:r>
              <a:rPr lang="zh-TW" altLang="en-US" sz="2400" b="1" i="0">
                <a:solidFill>
                  <a:srgbClr val="0066FF"/>
                </a:solidFill>
                <a:effectLst>
                  <a:outerShdw blurRad="38100" dist="38100" dir="2700000" algn="tl">
                    <a:srgbClr val="C0C0C0"/>
                  </a:outerShdw>
                </a:effectLst>
                <a:latin typeface="Arial" charset="0"/>
              </a:rPr>
              <a:t>的</a:t>
            </a:r>
            <a:r>
              <a:rPr lang="zh-CN" altLang="en-US" sz="2400" b="1" i="0">
                <a:solidFill>
                  <a:srgbClr val="0066FF"/>
                </a:solidFill>
                <a:effectLst>
                  <a:outerShdw blurRad="38100" dist="38100" dir="2700000" algn="tl">
                    <a:srgbClr val="C0C0C0"/>
                  </a:outerShdw>
                </a:effectLst>
                <a:latin typeface="Arial" charset="0"/>
              </a:rPr>
              <a:t>晶体管数目，约</a:t>
            </a:r>
            <a:r>
              <a:rPr lang="zh-TW" altLang="en-US" sz="2400" b="1" i="0">
                <a:solidFill>
                  <a:srgbClr val="0066FF"/>
                </a:solidFill>
                <a:effectLst>
                  <a:outerShdw blurRad="38100" dist="38100" dir="2700000" algn="tl">
                    <a:srgbClr val="C0C0C0"/>
                  </a:outerShdw>
                </a:effectLst>
                <a:latin typeface="Arial" charset="0"/>
              </a:rPr>
              <a:t>每 18 </a:t>
            </a:r>
            <a:r>
              <a:rPr lang="zh-CN" altLang="en-US" sz="2400" b="1" i="0">
                <a:solidFill>
                  <a:srgbClr val="0066FF"/>
                </a:solidFill>
                <a:effectLst>
                  <a:outerShdw blurRad="38100" dist="38100" dir="2700000" algn="tl">
                    <a:srgbClr val="C0C0C0"/>
                  </a:outerShdw>
                </a:effectLst>
                <a:latin typeface="Arial" charset="0"/>
              </a:rPr>
              <a:t>个</a:t>
            </a:r>
            <a:r>
              <a:rPr lang="zh-TW" altLang="en-US" sz="2400" b="1" i="0">
                <a:solidFill>
                  <a:srgbClr val="0066FF"/>
                </a:solidFill>
                <a:effectLst>
                  <a:outerShdw blurRad="38100" dist="38100" dir="2700000" algn="tl">
                    <a:srgbClr val="C0C0C0"/>
                  </a:outerShdw>
                </a:effectLst>
                <a:latin typeface="Arial" charset="0"/>
              </a:rPr>
              <a:t>月便</a:t>
            </a:r>
            <a:r>
              <a:rPr lang="zh-CN" altLang="en-US" sz="2400" b="1" i="0">
                <a:solidFill>
                  <a:srgbClr val="0066FF"/>
                </a:solidFill>
                <a:effectLst>
                  <a:outerShdw blurRad="38100" dist="38100" dir="2700000" algn="tl">
                    <a:srgbClr val="C0C0C0"/>
                  </a:outerShdw>
                </a:effectLst>
                <a:latin typeface="Arial" charset="0"/>
              </a:rPr>
              <a:t>会增加</a:t>
            </a:r>
            <a:r>
              <a:rPr lang="zh-TW" altLang="en-US" sz="2400" b="1" i="0">
                <a:solidFill>
                  <a:srgbClr val="0066FF"/>
                </a:solidFill>
                <a:effectLst>
                  <a:outerShdw blurRad="38100" dist="38100" dir="2700000" algn="tl">
                    <a:srgbClr val="C0C0C0"/>
                  </a:outerShdw>
                </a:effectLst>
                <a:latin typeface="Arial" charset="0"/>
              </a:rPr>
              <a:t>一倍</a:t>
            </a:r>
            <a:r>
              <a:rPr lang="zh-CN" altLang="en-US" sz="2400" b="1" i="0">
                <a:solidFill>
                  <a:srgbClr val="0066FF"/>
                </a:solidFill>
                <a:effectLst>
                  <a:outerShdw blurRad="38100" dist="38100" dir="2700000" algn="tl">
                    <a:srgbClr val="C0C0C0"/>
                  </a:outerShdw>
                </a:effectLst>
                <a:latin typeface="Arial" charset="0"/>
              </a:rPr>
              <a:t>，</a:t>
            </a:r>
            <a:r>
              <a:rPr lang="zh-TW" altLang="en-US" sz="2400" b="1" i="0">
                <a:solidFill>
                  <a:srgbClr val="0066FF"/>
                </a:solidFill>
                <a:effectLst>
                  <a:outerShdw blurRad="38100" dist="38100" dir="2700000" algn="tl">
                    <a:srgbClr val="C0C0C0"/>
                  </a:outerShdw>
                </a:effectLst>
                <a:latin typeface="Arial" charset="0"/>
              </a:rPr>
              <a:t>性能也提升一倍</a:t>
            </a:r>
          </a:p>
        </p:txBody>
      </p:sp>
      <p:sp>
        <p:nvSpPr>
          <p:cNvPr id="384004" name="Rectangle 6"/>
          <p:cNvSpPr>
            <a:spLocks noChangeArrowheads="1"/>
          </p:cNvSpPr>
          <p:nvPr/>
        </p:nvSpPr>
        <p:spPr bwMode="auto">
          <a:xfrm>
            <a:off x="179388" y="1268413"/>
            <a:ext cx="6480175" cy="2530475"/>
          </a:xfrm>
          <a:prstGeom prst="rect">
            <a:avLst/>
          </a:prstGeom>
          <a:noFill/>
          <a:ln w="9525">
            <a:noFill/>
            <a:miter lim="800000"/>
            <a:headEnd/>
            <a:tailEnd/>
          </a:ln>
        </p:spPr>
        <p:txBody>
          <a:bodyPr>
            <a:spAutoFit/>
          </a:bodyPr>
          <a:lstStyle/>
          <a:p>
            <a:pPr eaLnBrk="0" hangingPunct="0"/>
            <a:r>
              <a:rPr lang="zh-CN" altLang="en-US" i="0">
                <a:solidFill>
                  <a:schemeClr val="bg1"/>
                </a:solidFill>
                <a:latin typeface="Arial" charset="0"/>
              </a:rPr>
              <a:t>微米时代</a:t>
            </a:r>
          </a:p>
          <a:p>
            <a:pPr eaLnBrk="0" hangingPunct="0"/>
            <a:r>
              <a:rPr lang="zh-CN" altLang="en-US" i="0">
                <a:solidFill>
                  <a:schemeClr val="bg1"/>
                </a:solidFill>
                <a:latin typeface="Arial" charset="0"/>
              </a:rPr>
              <a:t>    </a:t>
            </a:r>
            <a:r>
              <a:rPr lang="en-US" altLang="zh-CN" i="0">
                <a:solidFill>
                  <a:schemeClr val="bg1"/>
                </a:solidFill>
                <a:latin typeface="Arial" charset="0"/>
              </a:rPr>
              <a:t>3um-&gt;2um-&gt;1.2um-&gt;</a:t>
            </a:r>
          </a:p>
          <a:p>
            <a:pPr eaLnBrk="0" hangingPunct="0"/>
            <a:r>
              <a:rPr lang="zh-CN" altLang="en-US" i="0">
                <a:solidFill>
                  <a:schemeClr val="bg1"/>
                </a:solidFill>
                <a:latin typeface="Arial" charset="0"/>
              </a:rPr>
              <a:t>亚微米时代 </a:t>
            </a:r>
          </a:p>
          <a:p>
            <a:pPr eaLnBrk="0" hangingPunct="0"/>
            <a:r>
              <a:rPr lang="zh-CN" altLang="en-US" i="0">
                <a:solidFill>
                  <a:schemeClr val="bg1"/>
                </a:solidFill>
                <a:latin typeface="Arial" charset="0"/>
              </a:rPr>
              <a:t>    </a:t>
            </a:r>
            <a:r>
              <a:rPr lang="en-US" altLang="zh-CN" i="0">
                <a:solidFill>
                  <a:schemeClr val="bg1"/>
                </a:solidFill>
                <a:latin typeface="Arial" charset="0"/>
              </a:rPr>
              <a:t>0.8um-&gt;0.5um-&gt;</a:t>
            </a:r>
          </a:p>
          <a:p>
            <a:pPr eaLnBrk="0" hangingPunct="0"/>
            <a:r>
              <a:rPr lang="zh-CN" altLang="en-US" i="0">
                <a:solidFill>
                  <a:schemeClr val="bg1"/>
                </a:solidFill>
                <a:latin typeface="Arial" charset="0"/>
              </a:rPr>
              <a:t>深亚微米时代</a:t>
            </a:r>
          </a:p>
          <a:p>
            <a:pPr eaLnBrk="0" hangingPunct="0"/>
            <a:r>
              <a:rPr lang="zh-CN" altLang="en-US" i="0">
                <a:solidFill>
                  <a:schemeClr val="bg1"/>
                </a:solidFill>
                <a:latin typeface="Arial" charset="0"/>
              </a:rPr>
              <a:t>    </a:t>
            </a:r>
            <a:r>
              <a:rPr lang="en-US" altLang="zh-CN" i="0">
                <a:solidFill>
                  <a:schemeClr val="bg1"/>
                </a:solidFill>
                <a:latin typeface="Arial" charset="0"/>
              </a:rPr>
              <a:t>0.35um-&gt;0.25um-&gt;0.18um-&gt;0.13um-&gt; </a:t>
            </a:r>
          </a:p>
          <a:p>
            <a:pPr eaLnBrk="0" hangingPunct="0"/>
            <a:r>
              <a:rPr lang="zh-CN" altLang="en-US" i="0">
                <a:solidFill>
                  <a:schemeClr val="bg1"/>
                </a:solidFill>
                <a:latin typeface="Arial" charset="0"/>
              </a:rPr>
              <a:t>纳米时代 </a:t>
            </a:r>
          </a:p>
          <a:p>
            <a:pPr eaLnBrk="0" hangingPunct="0"/>
            <a:r>
              <a:rPr lang="zh-CN" altLang="en-US" i="0">
                <a:solidFill>
                  <a:schemeClr val="bg1"/>
                </a:solidFill>
                <a:latin typeface="Arial" charset="0"/>
              </a:rPr>
              <a:t>    </a:t>
            </a:r>
            <a:r>
              <a:rPr lang="en-US" altLang="zh-CN" i="0">
                <a:solidFill>
                  <a:schemeClr val="bg1"/>
                </a:solidFill>
                <a:latin typeface="Arial" charset="0"/>
              </a:rPr>
              <a:t>90nm -&gt;65nm-&gt;45nm-&gt; 32nm</a:t>
            </a:r>
          </a:p>
        </p:txBody>
      </p:sp>
      <p:pic>
        <p:nvPicPr>
          <p:cNvPr id="237575" name="Picture 7" descr="PentiumPro"/>
          <p:cNvPicPr>
            <a:picLocks noChangeAspect="1" noChangeArrowheads="1"/>
          </p:cNvPicPr>
          <p:nvPr/>
        </p:nvPicPr>
        <p:blipFill>
          <a:blip r:embed="rId3"/>
          <a:srcRect/>
          <a:stretch>
            <a:fillRect/>
          </a:stretch>
        </p:blipFill>
        <p:spPr bwMode="auto">
          <a:xfrm>
            <a:off x="179388" y="3933825"/>
            <a:ext cx="2338387" cy="237648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37575"/>
                                        </p:tgtEl>
                                        <p:attrNameLst>
                                          <p:attrName>style.visibility</p:attrName>
                                        </p:attrNameLst>
                                      </p:cBhvr>
                                      <p:to>
                                        <p:strVal val="visible"/>
                                      </p:to>
                                    </p:set>
                                    <p:anim calcmode="lin" valueType="num">
                                      <p:cBhvr>
                                        <p:cTn id="7" dur="500" fill="hold"/>
                                        <p:tgtEl>
                                          <p:spTgt spid="237575"/>
                                        </p:tgtEl>
                                        <p:attrNameLst>
                                          <p:attrName>ppt_w</p:attrName>
                                        </p:attrNameLst>
                                      </p:cBhvr>
                                      <p:tavLst>
                                        <p:tav tm="0">
                                          <p:val>
                                            <p:fltVal val="0"/>
                                          </p:val>
                                        </p:tav>
                                        <p:tav tm="100000">
                                          <p:val>
                                            <p:strVal val="#ppt_w"/>
                                          </p:val>
                                        </p:tav>
                                      </p:tavLst>
                                    </p:anim>
                                    <p:anim calcmode="lin" valueType="num">
                                      <p:cBhvr>
                                        <p:cTn id="8" dur="500" fill="hold"/>
                                        <p:tgtEl>
                                          <p:spTgt spid="23757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3" name="标题 1"/>
          <p:cNvSpPr>
            <a:spLocks noGrp="1"/>
          </p:cNvSpPr>
          <p:nvPr>
            <p:ph type="title"/>
          </p:nvPr>
        </p:nvSpPr>
        <p:spPr>
          <a:xfrm>
            <a:off x="146050" y="577850"/>
            <a:ext cx="8153400" cy="458788"/>
          </a:xfrm>
        </p:spPr>
        <p:txBody>
          <a:bodyPr/>
          <a:lstStyle/>
          <a:p>
            <a:pPr algn="ctr"/>
            <a:r>
              <a:rPr lang="en-US" altLang="zh-CN" smtClean="0">
                <a:latin typeface="Times New Roman" pitchFamily="18" charset="0"/>
                <a:ea typeface="宋体" charset="-122"/>
                <a:cs typeface="Times New Roman" pitchFamily="18" charset="0"/>
              </a:rPr>
              <a:t>KGD Test Kit (PTEST)</a:t>
            </a:r>
            <a:endParaRPr lang="zh-CN" altLang="en-US" smtClean="0">
              <a:latin typeface="Times New Roman" pitchFamily="18" charset="0"/>
              <a:ea typeface="宋体" charset="-122"/>
              <a:cs typeface="Times New Roman" pitchFamily="18" charset="0"/>
            </a:endParaRPr>
          </a:p>
        </p:txBody>
      </p:sp>
      <p:pic>
        <p:nvPicPr>
          <p:cNvPr id="474114" name="Picture 3" descr="D:\Pictures\PTEST Kit 1.jpg"/>
          <p:cNvPicPr>
            <a:picLocks noGrp="1" noChangeAspect="1" noChangeArrowheads="1"/>
          </p:cNvPicPr>
          <p:nvPr>
            <p:ph idx="1"/>
          </p:nvPr>
        </p:nvPicPr>
        <p:blipFill>
          <a:blip r:embed="rId2"/>
          <a:srcRect/>
          <a:stretch>
            <a:fillRect/>
          </a:stretch>
        </p:blipFill>
        <p:spPr>
          <a:xfrm>
            <a:off x="1052513" y="1057275"/>
            <a:ext cx="3176587" cy="2382838"/>
          </a:xfrm>
          <a:ln w="19050">
            <a:solidFill>
              <a:srgbClr val="000000"/>
            </a:solidFill>
          </a:ln>
        </p:spPr>
      </p:pic>
      <p:pic>
        <p:nvPicPr>
          <p:cNvPr id="474115" name="Picture 3" descr="D:\Pictures\PTEST kit tray 2.jpg"/>
          <p:cNvPicPr>
            <a:picLocks noChangeAspect="1" noChangeArrowheads="1"/>
          </p:cNvPicPr>
          <p:nvPr/>
        </p:nvPicPr>
        <p:blipFill>
          <a:blip r:embed="rId3"/>
          <a:srcRect/>
          <a:stretch>
            <a:fillRect/>
          </a:stretch>
        </p:blipFill>
        <p:spPr bwMode="auto">
          <a:xfrm>
            <a:off x="4827588" y="1028700"/>
            <a:ext cx="2967037" cy="2409825"/>
          </a:xfrm>
          <a:prstGeom prst="rect">
            <a:avLst/>
          </a:prstGeom>
          <a:noFill/>
          <a:ln w="19050">
            <a:solidFill>
              <a:srgbClr val="000000"/>
            </a:solidFill>
            <a:miter lim="800000"/>
            <a:headEnd/>
            <a:tailEnd/>
          </a:ln>
        </p:spPr>
      </p:pic>
      <p:pic>
        <p:nvPicPr>
          <p:cNvPr id="474116" name="Picture 3" descr="D:\Pictures\PTEST probe ring.jpg"/>
          <p:cNvPicPr>
            <a:picLocks noChangeAspect="1" noChangeArrowheads="1"/>
          </p:cNvPicPr>
          <p:nvPr/>
        </p:nvPicPr>
        <p:blipFill>
          <a:blip r:embed="rId4"/>
          <a:srcRect/>
          <a:stretch>
            <a:fillRect/>
          </a:stretch>
        </p:blipFill>
        <p:spPr bwMode="auto">
          <a:xfrm>
            <a:off x="1123950" y="3679825"/>
            <a:ext cx="2971800" cy="2414588"/>
          </a:xfrm>
          <a:prstGeom prst="rect">
            <a:avLst/>
          </a:prstGeom>
          <a:noFill/>
          <a:ln w="9525">
            <a:noFill/>
            <a:miter lim="800000"/>
            <a:headEnd/>
            <a:tailEnd/>
          </a:ln>
        </p:spPr>
      </p:pic>
      <p:pic>
        <p:nvPicPr>
          <p:cNvPr id="474117" name="Picture 3" descr="D:\Pictures\PTEST probe card.jpg"/>
          <p:cNvPicPr>
            <a:picLocks noChangeAspect="1" noChangeArrowheads="1"/>
          </p:cNvPicPr>
          <p:nvPr/>
        </p:nvPicPr>
        <p:blipFill>
          <a:blip r:embed="rId5"/>
          <a:srcRect l="7813" t="10417" r="7813"/>
          <a:stretch>
            <a:fillRect/>
          </a:stretch>
        </p:blipFill>
        <p:spPr bwMode="auto">
          <a:xfrm>
            <a:off x="4921250" y="3609975"/>
            <a:ext cx="2870200" cy="2474913"/>
          </a:xfrm>
          <a:prstGeom prst="rect">
            <a:avLst/>
          </a:prstGeom>
          <a:noFill/>
          <a:ln w="19050">
            <a:solidFill>
              <a:srgbClr val="000000"/>
            </a:solid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7" name="标题 1"/>
          <p:cNvSpPr>
            <a:spLocks noGrp="1"/>
          </p:cNvSpPr>
          <p:nvPr>
            <p:ph type="title"/>
          </p:nvPr>
        </p:nvSpPr>
        <p:spPr>
          <a:xfrm>
            <a:off x="165100" y="473075"/>
            <a:ext cx="8153400" cy="458788"/>
          </a:xfrm>
        </p:spPr>
        <p:txBody>
          <a:bodyPr/>
          <a:lstStyle/>
          <a:p>
            <a:r>
              <a:rPr lang="en-US" altLang="zh-CN" smtClean="0"/>
              <a:t>Ultra Flex ATE</a:t>
            </a:r>
            <a:endParaRPr lang="zh-CN" altLang="en-US" smtClean="0"/>
          </a:p>
        </p:txBody>
      </p:sp>
      <p:pic>
        <p:nvPicPr>
          <p:cNvPr id="475138" name="内容占位符 3" descr="UltraFLEX-silo.jpg"/>
          <p:cNvPicPr>
            <a:picLocks noGrp="1" noChangeAspect="1"/>
          </p:cNvPicPr>
          <p:nvPr>
            <p:ph idx="1"/>
          </p:nvPr>
        </p:nvPicPr>
        <p:blipFill>
          <a:blip r:embed="rId2"/>
          <a:srcRect/>
          <a:stretch>
            <a:fillRect/>
          </a:stretch>
        </p:blipFill>
        <p:spPr>
          <a:xfrm>
            <a:off x="1357313" y="1085850"/>
            <a:ext cx="5021262" cy="4491038"/>
          </a:xfr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300" name="Rectangle 2"/>
          <p:cNvSpPr>
            <a:spLocks noChangeArrowheads="1"/>
          </p:cNvSpPr>
          <p:nvPr/>
        </p:nvSpPr>
        <p:spPr bwMode="auto">
          <a:xfrm>
            <a:off x="2051050" y="1700213"/>
            <a:ext cx="4681538" cy="1439862"/>
          </a:xfrm>
          <a:prstGeom prst="rect">
            <a:avLst/>
          </a:prstGeom>
          <a:noFill/>
          <a:ln w="9525">
            <a:noFill/>
            <a:miter lim="800000"/>
            <a:headEnd/>
            <a:tailEnd/>
          </a:ln>
        </p:spPr>
        <p:txBody>
          <a:bodyPr lIns="92075" tIns="46038" rIns="92075" bIns="46038" anchor="b"/>
          <a:lstStyle/>
          <a:p>
            <a:pPr algn="ctr"/>
            <a:r>
              <a:rPr kumimoji="1" lang="en-US" altLang="zh-CN" sz="8800" i="0">
                <a:solidFill>
                  <a:schemeClr val="accent2"/>
                </a:solidFill>
                <a:latin typeface="Times New Roman" pitchFamily="18" charset="0"/>
                <a:ea typeface="楷体_GB2312" pitchFamily="49" charset="-122"/>
              </a:rPr>
              <a:t>The end!</a:t>
            </a:r>
            <a:r>
              <a:rPr kumimoji="1" lang="en-US" altLang="zh-CN" sz="8000" i="0">
                <a:solidFill>
                  <a:schemeClr val="accent2"/>
                </a:solidFill>
                <a:latin typeface="Times New Roman" pitchFamily="18" charset="0"/>
                <a:ea typeface="楷体_GB2312" pitchFamily="49" charset="-122"/>
              </a:rPr>
              <a:t> </a:t>
            </a:r>
          </a:p>
        </p:txBody>
      </p:sp>
      <p:graphicFrame>
        <p:nvGraphicFramePr>
          <p:cNvPr id="311299" name="Object 3"/>
          <p:cNvGraphicFramePr>
            <a:graphicFrameLocks noChangeAspect="1"/>
          </p:cNvGraphicFramePr>
          <p:nvPr/>
        </p:nvGraphicFramePr>
        <p:xfrm>
          <a:off x="2286000" y="3500438"/>
          <a:ext cx="4343400" cy="2362200"/>
        </p:xfrm>
        <a:graphic>
          <a:graphicData uri="http://schemas.openxmlformats.org/presentationml/2006/ole">
            <mc:AlternateContent xmlns:mc="http://schemas.openxmlformats.org/markup-compatibility/2006">
              <mc:Choice xmlns:v="urn:schemas-microsoft-com:vml" Requires="v">
                <p:oleObj spid="_x0000_s311303" name="剪辑" r:id="rId3" imgW="5349600" imgH="2911320" progId="">
                  <p:embed/>
                </p:oleObj>
              </mc:Choice>
              <mc:Fallback>
                <p:oleObj name="剪辑" r:id="rId3" imgW="5349600" imgH="291132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500438"/>
                        <a:ext cx="4343400" cy="2362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theme/theme1.xml><?xml version="1.0" encoding="utf-8"?>
<a:theme xmlns:a="http://schemas.openxmlformats.org/drawingml/2006/main" name="LinearBlueOption1">
  <a:themeElements>
    <a:clrScheme name="">
      <a:dk1>
        <a:srgbClr val="C3C3C3"/>
      </a:dk1>
      <a:lt1>
        <a:srgbClr val="FFFFFF"/>
      </a:lt1>
      <a:dk2>
        <a:srgbClr val="000000"/>
      </a:dk2>
      <a:lt2>
        <a:srgbClr val="FFFFFF"/>
      </a:lt2>
      <a:accent1>
        <a:srgbClr val="7A94A8"/>
      </a:accent1>
      <a:accent2>
        <a:srgbClr val="96002B"/>
      </a:accent2>
      <a:accent3>
        <a:srgbClr val="AAAAAA"/>
      </a:accent3>
      <a:accent4>
        <a:srgbClr val="DADADA"/>
      </a:accent4>
      <a:accent5>
        <a:srgbClr val="BEC8D1"/>
      </a:accent5>
      <a:accent6>
        <a:srgbClr val="870026"/>
      </a:accent6>
      <a:hlink>
        <a:srgbClr val="969696"/>
      </a:hlink>
      <a:folHlink>
        <a:srgbClr val="748D59"/>
      </a:folHlink>
    </a:clrScheme>
    <a:fontScheme name="LinearBlueOption1">
      <a:majorFont>
        <a:latin typeface="Helvetica 55 Roman"/>
        <a:ea typeface="MS PGothic"/>
        <a:cs typeface=""/>
      </a:majorFont>
      <a:minorFont>
        <a:latin typeface="Helvetica 55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1"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1" u="none" strike="noStrike" cap="none" normalizeH="0" baseline="0" smtClean="0">
            <a:ln>
              <a:noFill/>
            </a:ln>
            <a:solidFill>
              <a:schemeClr val="tx1"/>
            </a:solidFill>
            <a:effectLst/>
            <a:latin typeface="Arial Narrow" pitchFamily="34" charset="0"/>
          </a:defRPr>
        </a:defPPr>
      </a:lstStyle>
    </a:lnDef>
  </a:objectDefaults>
  <a:extraClrSchemeLst>
    <a:extraClrScheme>
      <a:clrScheme name="LinearBlueOption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inearBlueOption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inearBlueOption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inearBlueOption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inearBlueOption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inearBlueOption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inearBlueOption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inearBlueOption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inearBlueOption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inearBlueOption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inearBlueOption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inearBlueOption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inearBlueOption1 13">
        <a:dk1>
          <a:srgbClr val="000000"/>
        </a:dk1>
        <a:lt1>
          <a:srgbClr val="FFFFFF"/>
        </a:lt1>
        <a:dk2>
          <a:srgbClr val="FFFFFF"/>
        </a:dk2>
        <a:lt2>
          <a:srgbClr val="C3C3C3"/>
        </a:lt2>
        <a:accent1>
          <a:srgbClr val="93C44E"/>
        </a:accent1>
        <a:accent2>
          <a:srgbClr val="3B4D7A"/>
        </a:accent2>
        <a:accent3>
          <a:srgbClr val="FFFFFF"/>
        </a:accent3>
        <a:accent4>
          <a:srgbClr val="000000"/>
        </a:accent4>
        <a:accent5>
          <a:srgbClr val="C8DEB2"/>
        </a:accent5>
        <a:accent6>
          <a:srgbClr val="35456E"/>
        </a:accent6>
        <a:hlink>
          <a:srgbClr val="DE6631"/>
        </a:hlink>
        <a:folHlink>
          <a:srgbClr val="99CC00"/>
        </a:folHlink>
      </a:clrScheme>
      <a:clrMap bg1="lt1" tx1="dk1" bg2="lt2" tx2="dk2" accent1="accent1" accent2="accent2" accent3="accent3" accent4="accent4" accent5="accent5" accent6="accent6" hlink="hlink" folHlink="folHlink"/>
    </a:extraClrScheme>
    <a:extraClrScheme>
      <a:clrScheme name="LinearBlueOption1 14">
        <a:dk1>
          <a:srgbClr val="000000"/>
        </a:dk1>
        <a:lt1>
          <a:srgbClr val="FFFFFF"/>
        </a:lt1>
        <a:dk2>
          <a:srgbClr val="FFFFFF"/>
        </a:dk2>
        <a:lt2>
          <a:srgbClr val="C3C3C3"/>
        </a:lt2>
        <a:accent1>
          <a:srgbClr val="93C44E"/>
        </a:accent1>
        <a:accent2>
          <a:srgbClr val="3B4D7A"/>
        </a:accent2>
        <a:accent3>
          <a:srgbClr val="FFFFFF"/>
        </a:accent3>
        <a:accent4>
          <a:srgbClr val="000000"/>
        </a:accent4>
        <a:accent5>
          <a:srgbClr val="C8DEB2"/>
        </a:accent5>
        <a:accent6>
          <a:srgbClr val="35456E"/>
        </a:accent6>
        <a:hlink>
          <a:srgbClr val="DE6631"/>
        </a:hlink>
        <a:folHlink>
          <a:srgbClr val="E2D92E"/>
        </a:folHlink>
      </a:clrScheme>
      <a:clrMap bg1="lt1" tx1="dk1" bg2="lt2" tx2="dk2" accent1="accent1" accent2="accent2" accent3="accent3" accent4="accent4" accent5="accent5" accent6="accent6" hlink="hlink" folHlink="folHlink"/>
    </a:extraClrScheme>
    <a:extraClrScheme>
      <a:clrScheme name="LinearBlueOption1 15">
        <a:dk1>
          <a:srgbClr val="C3C3C3"/>
        </a:dk1>
        <a:lt1>
          <a:srgbClr val="FFFFFF"/>
        </a:lt1>
        <a:dk2>
          <a:srgbClr val="000000"/>
        </a:dk2>
        <a:lt2>
          <a:srgbClr val="FFFFFF"/>
        </a:lt2>
        <a:accent1>
          <a:srgbClr val="93C44E"/>
        </a:accent1>
        <a:accent2>
          <a:srgbClr val="3B4D7A"/>
        </a:accent2>
        <a:accent3>
          <a:srgbClr val="AAAAAA"/>
        </a:accent3>
        <a:accent4>
          <a:srgbClr val="DADADA"/>
        </a:accent4>
        <a:accent5>
          <a:srgbClr val="C8DEB2"/>
        </a:accent5>
        <a:accent6>
          <a:srgbClr val="35456E"/>
        </a:accent6>
        <a:hlink>
          <a:srgbClr val="DE6631"/>
        </a:hlink>
        <a:folHlink>
          <a:srgbClr val="E2D92E"/>
        </a:folHlink>
      </a:clrScheme>
      <a:clrMap bg1="dk2" tx1="lt1" bg2="dk1" tx2="lt2" accent1="accent1" accent2="accent2" accent3="accent3" accent4="accent4" accent5="accent5" accent6="accent6" hlink="hlink" folHlink="folHlink"/>
    </a:extraClrScheme>
    <a:extraClrScheme>
      <a:clrScheme name="LinearBlueOption1 16">
        <a:dk1>
          <a:srgbClr val="C3C3C3"/>
        </a:dk1>
        <a:lt1>
          <a:srgbClr val="FFFFFF"/>
        </a:lt1>
        <a:dk2>
          <a:srgbClr val="000000"/>
        </a:dk2>
        <a:lt2>
          <a:srgbClr val="FFFFFF"/>
        </a:lt2>
        <a:accent1>
          <a:srgbClr val="93C44E"/>
        </a:accent1>
        <a:accent2>
          <a:srgbClr val="3B4D7A"/>
        </a:accent2>
        <a:accent3>
          <a:srgbClr val="AAAAAA"/>
        </a:accent3>
        <a:accent4>
          <a:srgbClr val="DADADA"/>
        </a:accent4>
        <a:accent5>
          <a:srgbClr val="C8DEB2"/>
        </a:accent5>
        <a:accent6>
          <a:srgbClr val="35456E"/>
        </a:accent6>
        <a:hlink>
          <a:srgbClr val="BDB141"/>
        </a:hlink>
        <a:folHlink>
          <a:srgbClr val="E2D92E"/>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43614</TotalTime>
  <Words>3271</Words>
  <Application>Microsoft Office PowerPoint</Application>
  <PresentationFormat>全屏显示(4:3)</PresentationFormat>
  <Paragraphs>497</Paragraphs>
  <Slides>92</Slides>
  <Notes>7</Notes>
  <HiddenSlides>0</HiddenSlides>
  <MMClips>0</MMClips>
  <ScaleCrop>false</ScaleCrop>
  <HeadingPairs>
    <vt:vector size="6" baseType="variant">
      <vt:variant>
        <vt:lpstr>主题</vt:lpstr>
      </vt:variant>
      <vt:variant>
        <vt:i4>7</vt:i4>
      </vt:variant>
      <vt:variant>
        <vt:lpstr>嵌入 OLE 服务器</vt:lpstr>
      </vt:variant>
      <vt:variant>
        <vt:i4>5</vt:i4>
      </vt:variant>
      <vt:variant>
        <vt:lpstr>幻灯片标题</vt:lpstr>
      </vt:variant>
      <vt:variant>
        <vt:i4>92</vt:i4>
      </vt:variant>
    </vt:vector>
  </HeadingPairs>
  <TitlesOfParts>
    <vt:vector size="104" baseType="lpstr">
      <vt:lpstr>LinearBlueOption1</vt:lpstr>
      <vt:lpstr>5_Custom Design</vt:lpstr>
      <vt:lpstr>3_Custom Design</vt:lpstr>
      <vt:lpstr>4_Custom Design</vt:lpstr>
      <vt:lpstr>2_Custom Design</vt:lpstr>
      <vt:lpstr>1_Custom Design</vt:lpstr>
      <vt:lpstr>Custom Design</vt:lpstr>
      <vt:lpstr>Visio</vt:lpstr>
      <vt:lpstr>图表</vt:lpstr>
      <vt:lpstr>ﾋﾞｯﾄﾏｯﾌﾟ ｲﾒｰｼﾞ</vt:lpstr>
      <vt:lpstr>훈민정음</vt:lpstr>
      <vt:lpstr>剪辑</vt:lpstr>
      <vt:lpstr>集成电路技术简介</vt:lpstr>
      <vt:lpstr>集成电路与微电子</vt:lpstr>
      <vt:lpstr>内容</vt:lpstr>
      <vt:lpstr>电子管vs.晶体管</vt:lpstr>
      <vt:lpstr>电子管vs.晶体管</vt:lpstr>
      <vt:lpstr>PowerPoint 演示文稿</vt:lpstr>
      <vt:lpstr>第一个晶体管</vt:lpstr>
      <vt:lpstr>PowerPoint 演示文稿</vt:lpstr>
      <vt:lpstr>PowerPoint 演示文稿</vt:lpstr>
      <vt:lpstr>集成电路的尺寸</vt:lpstr>
      <vt:lpstr>PowerPoint 演示文稿</vt:lpstr>
      <vt:lpstr>3C概念</vt:lpstr>
      <vt:lpstr>内容</vt:lpstr>
      <vt:lpstr>产业链</vt:lpstr>
      <vt:lpstr> </vt:lpstr>
      <vt:lpstr>PowerPoint 演示文稿</vt:lpstr>
      <vt:lpstr>产业分工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vt:lpstr>
      <vt:lpstr>集成电路的分类</vt:lpstr>
      <vt:lpstr> </vt:lpstr>
      <vt:lpstr>PowerPoint 演示文稿</vt:lpstr>
      <vt:lpstr>内容</vt:lpstr>
      <vt:lpstr>模拟集成电路设计流程</vt:lpstr>
      <vt:lpstr>数字集成电路设计流程</vt:lpstr>
      <vt:lpstr>电路设计抽象级别</vt:lpstr>
      <vt:lpstr>内容</vt:lpstr>
      <vt:lpstr>PowerPoint 演示文稿</vt:lpstr>
      <vt:lpstr>集成电路材料</vt:lpstr>
      <vt:lpstr>集成电路制造</vt:lpstr>
      <vt:lpstr>集成电路制造</vt:lpstr>
      <vt:lpstr>集成电路制造</vt:lpstr>
      <vt:lpstr>内容</vt:lpstr>
      <vt:lpstr>集成电路封装工艺流程</vt:lpstr>
      <vt:lpstr>常用集成电路封装形式 </vt:lpstr>
      <vt:lpstr>常用集成电路封装发展</vt:lpstr>
      <vt:lpstr>PowerPoint 演示文稿</vt:lpstr>
      <vt:lpstr>集成电路封装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vt:lpstr>
      <vt:lpstr>PowerPoint 演示文稿</vt:lpstr>
      <vt:lpstr>PowerPoint 演示文稿</vt:lpstr>
      <vt:lpstr>PowerPoint 演示文稿</vt:lpstr>
      <vt:lpstr>PowerPoint 演示文稿</vt:lpstr>
      <vt:lpstr>PowerPoint 演示文稿</vt:lpstr>
      <vt:lpstr>KGD Test Kit (PTEST)</vt:lpstr>
      <vt:lpstr>Ultra Flex ATE</vt:lpstr>
      <vt:lpstr>PowerPoint 演示文稿</vt:lpstr>
    </vt:vector>
  </TitlesOfParts>
  <Company>LTC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ASM Feb 2005</dc:title>
  <dc:creator>ES</dc:creator>
  <cp:lastModifiedBy>changchunzhang</cp:lastModifiedBy>
  <cp:revision>2924</cp:revision>
  <dcterms:created xsi:type="dcterms:W3CDTF">2005-01-29T11:12:40Z</dcterms:created>
  <dcterms:modified xsi:type="dcterms:W3CDTF">2015-03-04T01:19:37Z</dcterms:modified>
</cp:coreProperties>
</file>